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theme/themeOverride3.xml" ContentType="application/vnd.openxmlformats-officedocument.themeOverr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5.xml" ContentType="application/vnd.openxmlformats-officedocument.presentationml.notesSlide+xml"/>
  <Override PartName="/ppt/charts/chart9.xml" ContentType="application/vnd.openxmlformats-officedocument.drawingml.chart+xml"/>
  <Override PartName="/ppt/drawings/drawing2.xml" ContentType="application/vnd.openxmlformats-officedocument.drawingml.chartshapes+xml"/>
  <Override PartName="/ppt/charts/chart10.xml" ContentType="application/vnd.openxmlformats-officedocument.drawingml.chart+xml"/>
  <Override PartName="/ppt/theme/themeOverride4.xml" ContentType="application/vnd.openxmlformats-officedocument.themeOverride+xml"/>
  <Override PartName="/ppt/charts/chart11.xml" ContentType="application/vnd.openxmlformats-officedocument.drawingml.chart+xml"/>
  <Override PartName="/ppt/theme/themeOverride5.xml" ContentType="application/vnd.openxmlformats-officedocument.themeOverride+xml"/>
  <Override PartName="/ppt/tags/tag110.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2" r:id="rId3"/>
    <p:sldMasterId id="2147483711" r:id="rId4"/>
  </p:sldMasterIdLst>
  <p:notesMasterIdLst>
    <p:notesMasterId r:id="rId13"/>
  </p:notesMasterIdLst>
  <p:handoutMasterIdLst>
    <p:handoutMasterId r:id="rId14"/>
  </p:handoutMasterIdLst>
  <p:sldIdLst>
    <p:sldId id="271" r:id="rId5"/>
    <p:sldId id="295" r:id="rId6"/>
    <p:sldId id="300" r:id="rId7"/>
    <p:sldId id="299" r:id="rId8"/>
    <p:sldId id="309" r:id="rId9"/>
    <p:sldId id="315" r:id="rId10"/>
    <p:sldId id="319" r:id="rId11"/>
    <p:sldId id="326" r:id="rId12"/>
  </p:sldIdLst>
  <p:sldSz cx="9144000" cy="6858000" type="screen4x3"/>
  <p:notesSz cx="6723063" cy="9853613"/>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ndula Martina" initials="BM" lastIdx="12" clrIdx="0"/>
  <p:cmAuthor id="1" name="Burazer Marina" initials="BM"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6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838" autoAdjust="0"/>
    <p:restoredTop sz="94964" autoAdjust="0"/>
  </p:normalViewPr>
  <p:slideViewPr>
    <p:cSldViewPr>
      <p:cViewPr>
        <p:scale>
          <a:sx n="100" d="100"/>
          <a:sy n="100" d="100"/>
        </p:scale>
        <p:origin x="-894" y="-29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oleObject" Target="file:///d:\Documents%20and%20Settings\amegyimori\My%20Documents\kopi\Historical%20data_extended.xlsm" TargetMode="External"/><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amegyimori\Documents\kopi\Historical%20data_extended.xlsm" TargetMode="External"/><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oleObject" Target="file:///C:\Users\amegyimori\Documents\kopi\MS_CROATIA%20BH_2000-2013.xlsx"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oleObject" Target="file:///C:\Users\amegyimori\Documents\kopi\MS_CROATIA%20BH_2000-2013.xlsx"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oleObject" Target="file:///C:\Users\amegyimori\Documents\kopi\Copy%20of%20Slovenia_2009-2013_MS4AM.xlsx" TargetMode="External"/><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834264367780037E-2"/>
          <c:y val="6.2883880885235791E-2"/>
          <c:w val="0.77910089759685619"/>
          <c:h val="0.75145652482157765"/>
        </c:manualLayout>
      </c:layout>
      <c:barChart>
        <c:barDir val="col"/>
        <c:grouping val="clustered"/>
        <c:varyColors val="0"/>
        <c:ser>
          <c:idx val="0"/>
          <c:order val="0"/>
          <c:tx>
            <c:strRef>
              <c:f>Sheet1!$A$2</c:f>
              <c:strCache>
                <c:ptCount val="1"/>
                <c:pt idx="0">
                  <c:v>Total EBIT</c:v>
                </c:pt>
              </c:strCache>
            </c:strRef>
          </c:tx>
          <c:spPr>
            <a:solidFill>
              <a:schemeClr val="bg2">
                <a:lumMod val="20000"/>
                <a:lumOff val="80000"/>
              </a:schemeClr>
            </a:solidFill>
          </c:spPr>
          <c:invertIfNegative val="0"/>
          <c:dLbls>
            <c:dLbl>
              <c:idx val="0"/>
              <c:layout/>
              <c:tx>
                <c:rich>
                  <a:bodyPr/>
                  <a:lstStyle/>
                  <a:p>
                    <a:r>
                      <a:rPr lang="hr-HR" dirty="0" smtClean="0"/>
                      <a:t>349</a:t>
                    </a:r>
                    <a:endParaRPr lang="en-US" dirty="0"/>
                  </a:p>
                </c:rich>
              </c:tx>
              <c:showLegendKey val="0"/>
              <c:showVal val="1"/>
              <c:showCatName val="0"/>
              <c:showSerName val="0"/>
              <c:showPercent val="0"/>
              <c:showBubbleSize val="0"/>
            </c:dLbl>
            <c:dLbl>
              <c:idx val="1"/>
              <c:layout/>
              <c:tx>
                <c:rich>
                  <a:bodyPr/>
                  <a:lstStyle/>
                  <a:p>
                    <a:r>
                      <a:rPr lang="hr-HR" dirty="0" smtClean="0"/>
                      <a:t>534</a:t>
                    </a:r>
                    <a:endParaRPr lang="en-US" dirty="0"/>
                  </a:p>
                </c:rich>
              </c:tx>
              <c:showLegendKey val="0"/>
              <c:showVal val="1"/>
              <c:showCatName val="0"/>
              <c:showSerName val="0"/>
              <c:showPercent val="0"/>
              <c:showBubbleSize val="0"/>
            </c:dLbl>
            <c:txPr>
              <a:bodyPr/>
              <a:lstStyle/>
              <a:p>
                <a:pPr>
                  <a:defRPr sz="1400">
                    <a:latin typeface="Calibri" pitchFamily="34" charset="0"/>
                    <a:cs typeface="Calibri" pitchFamily="34" charset="0"/>
                  </a:defRPr>
                </a:pPr>
                <a:endParaRPr lang="sr-Latn-RS"/>
              </a:p>
            </c:txPr>
            <c:showLegendKey val="0"/>
            <c:showVal val="1"/>
            <c:showCatName val="0"/>
            <c:showSerName val="0"/>
            <c:showPercent val="0"/>
            <c:showBubbleSize val="0"/>
            <c:showLeaderLines val="0"/>
          </c:dLbls>
          <c:cat>
            <c:strRef>
              <c:f>Sheet1!$B$1:$C$1</c:f>
              <c:strCache>
                <c:ptCount val="2"/>
                <c:pt idx="0">
                  <c:v>H1 2013</c:v>
                </c:pt>
                <c:pt idx="1">
                  <c:v>H1 2014</c:v>
                </c:pt>
              </c:strCache>
            </c:strRef>
          </c:cat>
          <c:val>
            <c:numRef>
              <c:f>Sheet1!$B$2:$C$2</c:f>
              <c:numCache>
                <c:formatCode>#,##0</c:formatCode>
                <c:ptCount val="2"/>
                <c:pt idx="0">
                  <c:v>349</c:v>
                </c:pt>
                <c:pt idx="1">
                  <c:v>534</c:v>
                </c:pt>
              </c:numCache>
            </c:numRef>
          </c:val>
        </c:ser>
        <c:dLbls>
          <c:showLegendKey val="0"/>
          <c:showVal val="0"/>
          <c:showCatName val="0"/>
          <c:showSerName val="0"/>
          <c:showPercent val="0"/>
          <c:showBubbleSize val="0"/>
        </c:dLbls>
        <c:gapWidth val="127"/>
        <c:overlap val="4"/>
        <c:axId val="190305792"/>
        <c:axId val="190307328"/>
      </c:barChart>
      <c:catAx>
        <c:axId val="190305792"/>
        <c:scaling>
          <c:orientation val="minMax"/>
        </c:scaling>
        <c:delete val="0"/>
        <c:axPos val="b"/>
        <c:majorTickMark val="out"/>
        <c:minorTickMark val="none"/>
        <c:tickLblPos val="nextTo"/>
        <c:txPr>
          <a:bodyPr/>
          <a:lstStyle/>
          <a:p>
            <a:pPr>
              <a:defRPr sz="1400">
                <a:latin typeface="Calibri" pitchFamily="34" charset="0"/>
                <a:cs typeface="Calibri" pitchFamily="34" charset="0"/>
              </a:defRPr>
            </a:pPr>
            <a:endParaRPr lang="sr-Latn-RS"/>
          </a:p>
        </c:txPr>
        <c:crossAx val="190307328"/>
        <c:crosses val="autoZero"/>
        <c:auto val="1"/>
        <c:lblAlgn val="ctr"/>
        <c:lblOffset val="100"/>
        <c:noMultiLvlLbl val="0"/>
      </c:catAx>
      <c:valAx>
        <c:axId val="190307328"/>
        <c:scaling>
          <c:orientation val="minMax"/>
        </c:scaling>
        <c:delete val="1"/>
        <c:axPos val="l"/>
        <c:numFmt formatCode="#,##0" sourceLinked="1"/>
        <c:majorTickMark val="out"/>
        <c:minorTickMark val="none"/>
        <c:tickLblPos val="nextTo"/>
        <c:crossAx val="190305792"/>
        <c:crosses val="autoZero"/>
        <c:crossBetween val="between"/>
      </c:valAx>
    </c:plotArea>
    <c:plotVisOnly val="1"/>
    <c:dispBlanksAs val="gap"/>
    <c:showDLblsOverMax val="0"/>
  </c:chart>
  <c:txPr>
    <a:bodyPr/>
    <a:lstStyle/>
    <a:p>
      <a:pPr>
        <a:defRPr sz="1800"/>
      </a:pPr>
      <a:endParaRPr lang="sr-Latn-R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6325974788161318E-2"/>
          <c:y val="5.2871805740583748E-2"/>
          <c:w val="0.92734805042367741"/>
          <c:h val="0.7097069153445561"/>
        </c:manualLayout>
      </c:layout>
      <c:barChart>
        <c:barDir val="col"/>
        <c:grouping val="stacked"/>
        <c:varyColors val="0"/>
        <c:ser>
          <c:idx val="0"/>
          <c:order val="0"/>
          <c:tx>
            <c:strRef>
              <c:f>CAPEX!$S$65:$Z$65</c:f>
              <c:strCache>
                <c:ptCount val="1"/>
                <c:pt idx="0">
                  <c:v>Upstream</c:v>
                </c:pt>
              </c:strCache>
            </c:strRef>
          </c:tx>
          <c:spPr>
            <a:solidFill>
              <a:schemeClr val="tx2">
                <a:lumMod val="75000"/>
              </a:schemeClr>
            </a:solidFill>
          </c:spPr>
          <c:invertIfNegative val="0"/>
          <c:dLbls>
            <c:dLbl>
              <c:idx val="1"/>
              <c:layout/>
              <c:tx>
                <c:rich>
                  <a:bodyPr/>
                  <a:lstStyle/>
                  <a:p>
                    <a:r>
                      <a:rPr lang="en-US" smtClean="0">
                        <a:solidFill>
                          <a:schemeClr val="bg1"/>
                        </a:solidFill>
                      </a:rPr>
                      <a:t>1,39</a:t>
                    </a:r>
                    <a:r>
                      <a:rPr lang="hr-HR" smtClean="0">
                        <a:solidFill>
                          <a:schemeClr val="bg1"/>
                        </a:solidFill>
                      </a:rPr>
                      <a:t>6</a:t>
                    </a:r>
                    <a:r>
                      <a:rPr lang="en-US" smtClean="0">
                        <a:solidFill>
                          <a:schemeClr val="bg1"/>
                        </a:solidFill>
                      </a:rPr>
                      <a:t> </a:t>
                    </a:r>
                    <a:endParaRPr lang="en-US"/>
                  </a:p>
                </c:rich>
              </c:tx>
              <c:showLegendKey val="0"/>
              <c:showVal val="1"/>
              <c:showCatName val="0"/>
              <c:showSerName val="0"/>
              <c:showPercent val="0"/>
              <c:showBubbleSize val="0"/>
            </c:dLbl>
            <c:txPr>
              <a:bodyPr/>
              <a:lstStyle/>
              <a:p>
                <a:pPr>
                  <a:defRPr>
                    <a:solidFill>
                      <a:schemeClr val="bg1"/>
                    </a:solidFill>
                  </a:defRPr>
                </a:pPr>
                <a:endParaRPr lang="sr-Latn-RS"/>
              </a:p>
            </c:txPr>
            <c:showLegendKey val="0"/>
            <c:showVal val="1"/>
            <c:showCatName val="0"/>
            <c:showSerName val="0"/>
            <c:showPercent val="0"/>
            <c:showBubbleSize val="0"/>
            <c:showLeaderLines val="0"/>
          </c:dLbls>
          <c:cat>
            <c:numRef>
              <c:f>CAPEX!$AA$64:$AB$64</c:f>
              <c:numCache>
                <c:formatCode>#,##0_);\(#,##0\)</c:formatCode>
                <c:ptCount val="2"/>
                <c:pt idx="0">
                  <c:v>2012</c:v>
                </c:pt>
                <c:pt idx="1">
                  <c:v>2013</c:v>
                </c:pt>
              </c:numCache>
            </c:numRef>
          </c:cat>
          <c:val>
            <c:numRef>
              <c:f>CAPEX!$AA$65:$AB$65</c:f>
              <c:numCache>
                <c:formatCode>#,##0_);\(#,##0\)</c:formatCode>
                <c:ptCount val="2"/>
                <c:pt idx="0">
                  <c:v>746</c:v>
                </c:pt>
                <c:pt idx="1">
                  <c:v>1397</c:v>
                </c:pt>
              </c:numCache>
            </c:numRef>
          </c:val>
        </c:ser>
        <c:ser>
          <c:idx val="1"/>
          <c:order val="1"/>
          <c:tx>
            <c:strRef>
              <c:f>CAPEX!$S$66:$Z$66</c:f>
              <c:strCache>
                <c:ptCount val="1"/>
                <c:pt idx="0">
                  <c:v>Downstream</c:v>
                </c:pt>
              </c:strCache>
            </c:strRef>
          </c:tx>
          <c:spPr>
            <a:solidFill>
              <a:schemeClr val="bg1">
                <a:lumMod val="65000"/>
              </a:schemeClr>
            </a:solidFill>
          </c:spPr>
          <c:invertIfNegative val="0"/>
          <c:dLbls>
            <c:dLbl>
              <c:idx val="1"/>
              <c:layout/>
              <c:tx>
                <c:rich>
                  <a:bodyPr/>
                  <a:lstStyle/>
                  <a:p>
                    <a:r>
                      <a:rPr lang="en-US" smtClean="0"/>
                      <a:t>54</a:t>
                    </a:r>
                    <a:r>
                      <a:rPr lang="hr-HR" smtClean="0"/>
                      <a:t>5</a:t>
                    </a:r>
                    <a:r>
                      <a:rPr lang="en-US" smtClean="0"/>
                      <a:t> </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numRef>
              <c:f>CAPEX!$AA$64:$AB$64</c:f>
              <c:numCache>
                <c:formatCode>#,##0_);\(#,##0\)</c:formatCode>
                <c:ptCount val="2"/>
                <c:pt idx="0">
                  <c:v>2012</c:v>
                </c:pt>
                <c:pt idx="1">
                  <c:v>2013</c:v>
                </c:pt>
              </c:numCache>
            </c:numRef>
          </c:cat>
          <c:val>
            <c:numRef>
              <c:f>CAPEX!$AA$66:$AB$66</c:f>
              <c:numCache>
                <c:formatCode>#,##0_);\(#,##0\)</c:formatCode>
                <c:ptCount val="2"/>
                <c:pt idx="0">
                  <c:v>457</c:v>
                </c:pt>
                <c:pt idx="1">
                  <c:v>544</c:v>
                </c:pt>
              </c:numCache>
            </c:numRef>
          </c:val>
        </c:ser>
        <c:ser>
          <c:idx val="2"/>
          <c:order val="2"/>
          <c:tx>
            <c:strRef>
              <c:f>CAPEX!$S$67:$Z$67</c:f>
              <c:strCache>
                <c:ptCount val="1"/>
                <c:pt idx="0">
                  <c:v>Other</c:v>
                </c:pt>
              </c:strCache>
            </c:strRef>
          </c:tx>
          <c:spPr>
            <a:solidFill>
              <a:srgbClr val="336699">
                <a:lumMod val="40000"/>
                <a:lumOff val="60000"/>
              </a:srgbClr>
            </a:solidFill>
          </c:spPr>
          <c:invertIfNegative val="0"/>
          <c:dLbls>
            <c:showLegendKey val="0"/>
            <c:showVal val="1"/>
            <c:showCatName val="0"/>
            <c:showSerName val="0"/>
            <c:showPercent val="0"/>
            <c:showBubbleSize val="0"/>
            <c:showLeaderLines val="0"/>
          </c:dLbls>
          <c:cat>
            <c:numRef>
              <c:f>CAPEX!$AA$64:$AB$64</c:f>
              <c:numCache>
                <c:formatCode>#,##0_);\(#,##0\)</c:formatCode>
                <c:ptCount val="2"/>
                <c:pt idx="0">
                  <c:v>2012</c:v>
                </c:pt>
                <c:pt idx="1">
                  <c:v>2013</c:v>
                </c:pt>
              </c:numCache>
            </c:numRef>
          </c:cat>
          <c:val>
            <c:numRef>
              <c:f>CAPEX!$AA$67:$AB$67</c:f>
              <c:numCache>
                <c:formatCode>#,##0_);\(#,##0\)</c:formatCode>
                <c:ptCount val="2"/>
                <c:pt idx="0">
                  <c:v>83</c:v>
                </c:pt>
                <c:pt idx="1">
                  <c:v>72</c:v>
                </c:pt>
              </c:numCache>
            </c:numRef>
          </c:val>
        </c:ser>
        <c:dLbls>
          <c:showLegendKey val="0"/>
          <c:showVal val="0"/>
          <c:showCatName val="0"/>
          <c:showSerName val="0"/>
          <c:showPercent val="0"/>
          <c:showBubbleSize val="0"/>
        </c:dLbls>
        <c:gapWidth val="150"/>
        <c:overlap val="100"/>
        <c:axId val="110634496"/>
        <c:axId val="110636032"/>
      </c:barChart>
      <c:catAx>
        <c:axId val="110634496"/>
        <c:scaling>
          <c:orientation val="minMax"/>
        </c:scaling>
        <c:delete val="0"/>
        <c:axPos val="b"/>
        <c:numFmt formatCode="#,##0_);\(#,##0\)" sourceLinked="1"/>
        <c:majorTickMark val="out"/>
        <c:minorTickMark val="none"/>
        <c:tickLblPos val="nextTo"/>
        <c:spPr>
          <a:ln>
            <a:solidFill>
              <a:schemeClr val="bg1">
                <a:lumMod val="75000"/>
              </a:schemeClr>
            </a:solidFill>
          </a:ln>
        </c:spPr>
        <c:crossAx val="110636032"/>
        <c:crosses val="autoZero"/>
        <c:auto val="1"/>
        <c:lblAlgn val="ctr"/>
        <c:lblOffset val="100"/>
        <c:noMultiLvlLbl val="0"/>
      </c:catAx>
      <c:valAx>
        <c:axId val="110636032"/>
        <c:scaling>
          <c:orientation val="minMax"/>
        </c:scaling>
        <c:delete val="1"/>
        <c:axPos val="l"/>
        <c:numFmt formatCode="#,##0_);\(#,##0\)" sourceLinked="1"/>
        <c:majorTickMark val="out"/>
        <c:minorTickMark val="none"/>
        <c:tickLblPos val="nextTo"/>
        <c:crossAx val="110634496"/>
        <c:crosses val="autoZero"/>
        <c:crossBetween val="between"/>
      </c:valAx>
    </c:plotArea>
    <c:legend>
      <c:legendPos val="b"/>
      <c:layout>
        <c:manualLayout>
          <c:xMode val="edge"/>
          <c:yMode val="edge"/>
          <c:x val="0"/>
          <c:y val="0.83877201258148004"/>
          <c:w val="1"/>
          <c:h val="0.11016069698437689"/>
        </c:manualLayout>
      </c:layout>
      <c:overlay val="0"/>
    </c:legend>
    <c:plotVisOnly val="1"/>
    <c:dispBlanksAs val="gap"/>
    <c:showDLblsOverMax val="0"/>
  </c:chart>
  <c:spPr>
    <a:noFill/>
    <a:ln>
      <a:noFill/>
    </a:ln>
  </c:spPr>
  <c:txPr>
    <a:bodyPr/>
    <a:lstStyle/>
    <a:p>
      <a:pPr>
        <a:defRPr sz="1400">
          <a:latin typeface="Calibri" pitchFamily="34" charset="0"/>
          <a:cs typeface="Calibri" pitchFamily="34" charset="0"/>
        </a:defRPr>
      </a:pPr>
      <a:endParaRPr lang="sr-Latn-R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64360467686667"/>
          <c:y val="8.8921956242412059E-2"/>
          <c:w val="0.75685063081160209"/>
          <c:h val="0.63305741132622251"/>
        </c:manualLayout>
      </c:layout>
      <c:doughnutChart>
        <c:varyColors val="1"/>
        <c:ser>
          <c:idx val="0"/>
          <c:order val="0"/>
          <c:dPt>
            <c:idx val="0"/>
            <c:bubble3D val="0"/>
            <c:spPr>
              <a:solidFill>
                <a:schemeClr val="tx2">
                  <a:lumMod val="75000"/>
                </a:schemeClr>
              </a:solidFill>
            </c:spPr>
          </c:dPt>
          <c:dPt>
            <c:idx val="1"/>
            <c:bubble3D val="0"/>
            <c:spPr>
              <a:solidFill>
                <a:schemeClr val="bg1">
                  <a:lumMod val="65000"/>
                </a:schemeClr>
              </a:solidFill>
            </c:spPr>
          </c:dPt>
          <c:dPt>
            <c:idx val="2"/>
            <c:bubble3D val="0"/>
            <c:spPr>
              <a:solidFill>
                <a:schemeClr val="bg1">
                  <a:lumMod val="85000"/>
                </a:schemeClr>
              </a:solidFill>
            </c:spPr>
          </c:dPt>
          <c:dLbls>
            <c:dLbl>
              <c:idx val="0"/>
              <c:spPr/>
              <c:txPr>
                <a:bodyPr/>
                <a:lstStyle/>
                <a:p>
                  <a:pPr>
                    <a:defRPr b="1">
                      <a:solidFill>
                        <a:schemeClr val="bg1"/>
                      </a:solidFill>
                    </a:defRPr>
                  </a:pPr>
                  <a:endParaRPr lang="sr-Latn-RS"/>
                </a:p>
              </c:txPr>
              <c:showLegendKey val="0"/>
              <c:showVal val="1"/>
              <c:showCatName val="0"/>
              <c:showSerName val="0"/>
              <c:showPercent val="0"/>
              <c:showBubbleSize val="0"/>
            </c:dLbl>
            <c:txPr>
              <a:bodyPr/>
              <a:lstStyle/>
              <a:p>
                <a:pPr>
                  <a:defRPr b="1"/>
                </a:pPr>
                <a:endParaRPr lang="sr-Latn-RS"/>
              </a:p>
            </c:txPr>
            <c:showLegendKey val="0"/>
            <c:showVal val="1"/>
            <c:showCatName val="0"/>
            <c:showSerName val="0"/>
            <c:showPercent val="0"/>
            <c:showBubbleSize val="0"/>
            <c:showLeaderLines val="1"/>
          </c:dLbls>
          <c:cat>
            <c:strRef>
              <c:f>CAPEX!$AL$31:$AL$34</c:f>
              <c:strCache>
                <c:ptCount val="4"/>
                <c:pt idx="0">
                  <c:v>Exploration &amp; Production</c:v>
                </c:pt>
                <c:pt idx="1">
                  <c:v>Refinery modernization</c:v>
                </c:pt>
                <c:pt idx="2">
                  <c:v>R&amp;M other</c:v>
                </c:pt>
                <c:pt idx="3">
                  <c:v>Retail</c:v>
                </c:pt>
              </c:strCache>
            </c:strRef>
          </c:cat>
          <c:val>
            <c:numRef>
              <c:f>CAPEX!$AN$31:$AN$34</c:f>
              <c:numCache>
                <c:formatCode>#,##0_);\(#,##0\)</c:formatCode>
                <c:ptCount val="4"/>
                <c:pt idx="0">
                  <c:v>7936.1593431796891</c:v>
                </c:pt>
                <c:pt idx="1">
                  <c:v>2474.7485671940103</c:v>
                </c:pt>
                <c:pt idx="2">
                  <c:v>1469.0590552659892</c:v>
                </c:pt>
                <c:pt idx="3">
                  <c:v>691.40285944155346</c:v>
                </c:pt>
              </c:numCache>
            </c:numRef>
          </c:val>
        </c:ser>
        <c:dLbls>
          <c:showLegendKey val="0"/>
          <c:showVal val="0"/>
          <c:showCatName val="0"/>
          <c:showSerName val="0"/>
          <c:showPercent val="0"/>
          <c:showBubbleSize val="0"/>
          <c:showLeaderLines val="1"/>
        </c:dLbls>
        <c:firstSliceAng val="0"/>
        <c:holeSize val="50"/>
      </c:doughnutChart>
    </c:plotArea>
    <c:legend>
      <c:legendPos val="b"/>
      <c:layout>
        <c:manualLayout>
          <c:xMode val="edge"/>
          <c:yMode val="edge"/>
          <c:x val="6.6800461036385372E-2"/>
          <c:y val="0.73814041449238976"/>
          <c:w val="0.86639876658445136"/>
          <c:h val="0.24201570114797652"/>
        </c:manualLayout>
      </c:layout>
      <c:overlay val="0"/>
    </c:legend>
    <c:plotVisOnly val="1"/>
    <c:dispBlanksAs val="gap"/>
    <c:showDLblsOverMax val="0"/>
  </c:chart>
  <c:spPr>
    <a:noFill/>
    <a:ln>
      <a:noFill/>
    </a:ln>
  </c:spPr>
  <c:txPr>
    <a:bodyPr/>
    <a:lstStyle/>
    <a:p>
      <a:pPr>
        <a:defRPr sz="1400"/>
      </a:pPr>
      <a:endParaRPr lang="sr-Latn-R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60976440123894E-2"/>
          <c:y val="0.20046775242028503"/>
          <c:w val="0.78155673710238904"/>
          <c:h val="0.58316040268713176"/>
        </c:manualLayout>
      </c:layout>
      <c:barChart>
        <c:barDir val="col"/>
        <c:grouping val="clustered"/>
        <c:varyColors val="0"/>
        <c:ser>
          <c:idx val="0"/>
          <c:order val="0"/>
          <c:tx>
            <c:strRef>
              <c:f>Sheet1!$A$2</c:f>
              <c:strCache>
                <c:ptCount val="1"/>
                <c:pt idx="0">
                  <c:v>Total NET Profit</c:v>
                </c:pt>
              </c:strCache>
            </c:strRef>
          </c:tx>
          <c:spPr>
            <a:solidFill>
              <a:schemeClr val="bg2">
                <a:lumMod val="20000"/>
                <a:lumOff val="80000"/>
              </a:schemeClr>
            </a:solidFill>
          </c:spPr>
          <c:invertIfNegative val="0"/>
          <c:dLbls>
            <c:numFmt formatCode="#,##0" sourceLinked="0"/>
            <c:showLegendKey val="0"/>
            <c:showVal val="1"/>
            <c:showCatName val="0"/>
            <c:showSerName val="0"/>
            <c:showPercent val="0"/>
            <c:showBubbleSize val="0"/>
            <c:showLeaderLines val="0"/>
          </c:dLbls>
          <c:cat>
            <c:strRef>
              <c:f>Sheet1!$B$1:$C$1</c:f>
              <c:strCache>
                <c:ptCount val="2"/>
                <c:pt idx="0">
                  <c:v>H1 2013</c:v>
                </c:pt>
                <c:pt idx="1">
                  <c:v>H1 2014</c:v>
                </c:pt>
              </c:strCache>
            </c:strRef>
          </c:cat>
          <c:val>
            <c:numRef>
              <c:f>Sheet1!$B$2:$C$2</c:f>
              <c:numCache>
                <c:formatCode>General</c:formatCode>
                <c:ptCount val="2"/>
                <c:pt idx="0" formatCode="#,##0_);\(#,##0\)">
                  <c:v>211</c:v>
                </c:pt>
                <c:pt idx="1">
                  <c:v>372</c:v>
                </c:pt>
              </c:numCache>
            </c:numRef>
          </c:val>
        </c:ser>
        <c:dLbls>
          <c:showLegendKey val="0"/>
          <c:showVal val="0"/>
          <c:showCatName val="0"/>
          <c:showSerName val="0"/>
          <c:showPercent val="0"/>
          <c:showBubbleSize val="0"/>
        </c:dLbls>
        <c:gapWidth val="127"/>
        <c:axId val="190364288"/>
        <c:axId val="190370176"/>
      </c:barChart>
      <c:catAx>
        <c:axId val="190364288"/>
        <c:scaling>
          <c:orientation val="minMax"/>
        </c:scaling>
        <c:delete val="0"/>
        <c:axPos val="b"/>
        <c:majorTickMark val="out"/>
        <c:minorTickMark val="none"/>
        <c:tickLblPos val="low"/>
        <c:crossAx val="190370176"/>
        <c:crosses val="autoZero"/>
        <c:auto val="1"/>
        <c:lblAlgn val="ctr"/>
        <c:lblOffset val="100"/>
        <c:noMultiLvlLbl val="0"/>
      </c:catAx>
      <c:valAx>
        <c:axId val="190370176"/>
        <c:scaling>
          <c:orientation val="minMax"/>
        </c:scaling>
        <c:delete val="1"/>
        <c:axPos val="l"/>
        <c:numFmt formatCode="#,##0_);\(#,##0\)" sourceLinked="1"/>
        <c:majorTickMark val="out"/>
        <c:minorTickMark val="none"/>
        <c:tickLblPos val="nextTo"/>
        <c:crossAx val="190364288"/>
        <c:crosses val="autoZero"/>
        <c:crossBetween val="between"/>
      </c:valAx>
    </c:plotArea>
    <c:plotVisOnly val="1"/>
    <c:dispBlanksAs val="gap"/>
    <c:showDLblsOverMax val="0"/>
  </c:chart>
  <c:txPr>
    <a:bodyPr/>
    <a:lstStyle/>
    <a:p>
      <a:pPr>
        <a:defRPr sz="1400">
          <a:latin typeface="Calibri" pitchFamily="34" charset="0"/>
          <a:cs typeface="Calibri" pitchFamily="34" charset="0"/>
        </a:defRPr>
      </a:pPr>
      <a:endParaRPr lang="sr-Latn-R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077048347697095E-2"/>
          <c:y val="0.16474269409901082"/>
          <c:w val="0.88732920816705541"/>
          <c:h val="0.57095575866932713"/>
        </c:manualLayout>
      </c:layout>
      <c:barChart>
        <c:barDir val="col"/>
        <c:grouping val="stacked"/>
        <c:varyColors val="0"/>
        <c:ser>
          <c:idx val="0"/>
          <c:order val="0"/>
          <c:tx>
            <c:strRef>
              <c:f>Sheet1!$A$2</c:f>
              <c:strCache>
                <c:ptCount val="1"/>
                <c:pt idx="0">
                  <c:v>Upstream</c:v>
                </c:pt>
              </c:strCache>
            </c:strRef>
          </c:tx>
          <c:spPr>
            <a:solidFill>
              <a:schemeClr val="bg2">
                <a:lumMod val="20000"/>
                <a:lumOff val="80000"/>
              </a:schemeClr>
            </a:solidFill>
          </c:spPr>
          <c:invertIfNegative val="0"/>
          <c:dLbls>
            <c:showLegendKey val="0"/>
            <c:showVal val="1"/>
            <c:showCatName val="0"/>
            <c:showSerName val="0"/>
            <c:showPercent val="0"/>
            <c:showBubbleSize val="0"/>
            <c:showLeaderLines val="0"/>
          </c:dLbls>
          <c:cat>
            <c:strRef>
              <c:f>Sheet1!$B$1:$C$1</c:f>
              <c:strCache>
                <c:ptCount val="2"/>
                <c:pt idx="0">
                  <c:v>H1 2013</c:v>
                </c:pt>
                <c:pt idx="1">
                  <c:v>H1 2014</c:v>
                </c:pt>
              </c:strCache>
            </c:strRef>
          </c:cat>
          <c:val>
            <c:numRef>
              <c:f>Sheet1!$B$2:$C$2</c:f>
              <c:numCache>
                <c:formatCode>#,##0</c:formatCode>
                <c:ptCount val="2"/>
                <c:pt idx="0">
                  <c:v>364</c:v>
                </c:pt>
                <c:pt idx="1">
                  <c:v>487</c:v>
                </c:pt>
              </c:numCache>
            </c:numRef>
          </c:val>
        </c:ser>
        <c:ser>
          <c:idx val="1"/>
          <c:order val="1"/>
          <c:tx>
            <c:strRef>
              <c:f>Sheet1!$A$3</c:f>
              <c:strCache>
                <c:ptCount val="1"/>
                <c:pt idx="0">
                  <c:v>Downstream</c:v>
                </c:pt>
              </c:strCache>
            </c:strRef>
          </c:tx>
          <c:spPr>
            <a:solidFill>
              <a:schemeClr val="bg1">
                <a:lumMod val="65000"/>
              </a:schemeClr>
            </a:solidFill>
          </c:spPr>
          <c:invertIfNegative val="0"/>
          <c:dLbls>
            <c:showLegendKey val="0"/>
            <c:showVal val="1"/>
            <c:showCatName val="0"/>
            <c:showSerName val="0"/>
            <c:showPercent val="0"/>
            <c:showBubbleSize val="0"/>
            <c:showLeaderLines val="0"/>
          </c:dLbls>
          <c:cat>
            <c:strRef>
              <c:f>Sheet1!$B$1:$C$1</c:f>
              <c:strCache>
                <c:ptCount val="2"/>
                <c:pt idx="0">
                  <c:v>H1 2013</c:v>
                </c:pt>
                <c:pt idx="1">
                  <c:v>H1 2014</c:v>
                </c:pt>
              </c:strCache>
            </c:strRef>
          </c:cat>
          <c:val>
            <c:numRef>
              <c:f>Sheet1!$B$3:$C$3</c:f>
              <c:numCache>
                <c:formatCode>#,##0</c:formatCode>
                <c:ptCount val="2"/>
                <c:pt idx="0">
                  <c:v>117</c:v>
                </c:pt>
                <c:pt idx="1">
                  <c:v>158</c:v>
                </c:pt>
              </c:numCache>
            </c:numRef>
          </c:val>
        </c:ser>
        <c:ser>
          <c:idx val="2"/>
          <c:order val="2"/>
          <c:tx>
            <c:strRef>
              <c:f>Sheet1!$A$4</c:f>
              <c:strCache>
                <c:ptCount val="1"/>
                <c:pt idx="0">
                  <c:v>Other</c:v>
                </c:pt>
              </c:strCache>
            </c:strRef>
          </c:tx>
          <c:invertIfNegative val="0"/>
          <c:dLbls>
            <c:dLbl>
              <c:idx val="0"/>
              <c:layout>
                <c:manualLayout>
                  <c:x val="0.12286458291343852"/>
                  <c:y val="-4.3851322306989945E-3"/>
                </c:manualLayout>
              </c:layout>
              <c:showLegendKey val="0"/>
              <c:showVal val="1"/>
              <c:showCatName val="0"/>
              <c:showSerName val="0"/>
              <c:showPercent val="0"/>
              <c:showBubbleSize val="0"/>
            </c:dLbl>
            <c:dLbl>
              <c:idx val="1"/>
              <c:layout>
                <c:manualLayout>
                  <c:x val="0.12584912809680826"/>
                  <c:y val="7.2935915648266961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Sheet1!$B$1:$C$1</c:f>
              <c:strCache>
                <c:ptCount val="2"/>
                <c:pt idx="0">
                  <c:v>H1 2013</c:v>
                </c:pt>
                <c:pt idx="1">
                  <c:v>H1 2014</c:v>
                </c:pt>
              </c:strCache>
            </c:strRef>
          </c:cat>
          <c:val>
            <c:numRef>
              <c:f>Sheet1!$B$4:$C$4</c:f>
              <c:numCache>
                <c:formatCode>#,##0</c:formatCode>
                <c:ptCount val="2"/>
                <c:pt idx="0">
                  <c:v>19</c:v>
                </c:pt>
                <c:pt idx="1">
                  <c:v>20</c:v>
                </c:pt>
              </c:numCache>
            </c:numRef>
          </c:val>
        </c:ser>
        <c:dLbls>
          <c:showLegendKey val="0"/>
          <c:showVal val="0"/>
          <c:showCatName val="0"/>
          <c:showSerName val="0"/>
          <c:showPercent val="0"/>
          <c:showBubbleSize val="0"/>
        </c:dLbls>
        <c:gapWidth val="150"/>
        <c:overlap val="100"/>
        <c:axId val="190439808"/>
        <c:axId val="190441344"/>
      </c:barChart>
      <c:catAx>
        <c:axId val="190439808"/>
        <c:scaling>
          <c:orientation val="minMax"/>
        </c:scaling>
        <c:delete val="0"/>
        <c:axPos val="b"/>
        <c:majorTickMark val="out"/>
        <c:minorTickMark val="none"/>
        <c:tickLblPos val="nextTo"/>
        <c:spPr>
          <a:ln>
            <a:solidFill>
              <a:schemeClr val="bg1">
                <a:lumMod val="75000"/>
              </a:schemeClr>
            </a:solidFill>
          </a:ln>
        </c:spPr>
        <c:crossAx val="190441344"/>
        <c:crosses val="autoZero"/>
        <c:auto val="1"/>
        <c:lblAlgn val="ctr"/>
        <c:lblOffset val="100"/>
        <c:noMultiLvlLbl val="0"/>
      </c:catAx>
      <c:valAx>
        <c:axId val="190441344"/>
        <c:scaling>
          <c:orientation val="minMax"/>
        </c:scaling>
        <c:delete val="1"/>
        <c:axPos val="l"/>
        <c:numFmt formatCode="#,##0" sourceLinked="1"/>
        <c:majorTickMark val="out"/>
        <c:minorTickMark val="none"/>
        <c:tickLblPos val="nextTo"/>
        <c:crossAx val="190439808"/>
        <c:crosses val="autoZero"/>
        <c:crossBetween val="between"/>
      </c:valAx>
    </c:plotArea>
    <c:legend>
      <c:legendPos val="b"/>
      <c:layout>
        <c:manualLayout>
          <c:xMode val="edge"/>
          <c:yMode val="edge"/>
          <c:x val="0"/>
          <c:y val="0.89759573408638238"/>
          <c:w val="1"/>
          <c:h val="0.10240432505382217"/>
        </c:manualLayout>
      </c:layout>
      <c:overlay val="0"/>
    </c:legend>
    <c:plotVisOnly val="1"/>
    <c:dispBlanksAs val="gap"/>
    <c:showDLblsOverMax val="0"/>
  </c:chart>
  <c:txPr>
    <a:bodyPr/>
    <a:lstStyle/>
    <a:p>
      <a:pPr>
        <a:defRPr sz="1800">
          <a:latin typeface="Calibri" pitchFamily="34" charset="0"/>
          <a:cs typeface="Calibri" pitchFamily="34" charset="0"/>
        </a:defRPr>
      </a:pPr>
      <a:endParaRPr lang="sr-Latn-R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5.651440814001657E-2"/>
          <c:y val="8.0104680819831561E-2"/>
          <c:w val="0.79758861070836795"/>
          <c:h val="0.6234225627993174"/>
        </c:manualLayout>
      </c:layout>
      <c:barChart>
        <c:barDir val="col"/>
        <c:grouping val="clustered"/>
        <c:varyColors val="0"/>
        <c:ser>
          <c:idx val="0"/>
          <c:order val="0"/>
          <c:tx>
            <c:strRef>
              <c:f>Sheet1!$B$1</c:f>
              <c:strCache>
                <c:ptCount val="1"/>
                <c:pt idx="0">
                  <c:v>Net debt</c:v>
                </c:pt>
              </c:strCache>
            </c:strRef>
          </c:tx>
          <c:spPr>
            <a:solidFill>
              <a:schemeClr val="accent6">
                <a:lumMod val="50000"/>
              </a:schemeClr>
            </a:solidFill>
          </c:spPr>
          <c:invertIfNegative val="0"/>
          <c:dLbls>
            <c:dLbl>
              <c:idx val="0"/>
              <c:layout>
                <c:manualLayout>
                  <c:x val="-2.2046161537606922E-2"/>
                  <c:y val="0"/>
                </c:manualLayout>
              </c:layout>
              <c:tx>
                <c:rich>
                  <a:bodyPr/>
                  <a:lstStyle/>
                  <a:p>
                    <a:r>
                      <a:rPr lang="en-US" dirty="0" smtClean="0"/>
                      <a:t>9</a:t>
                    </a:r>
                    <a:r>
                      <a:rPr lang="hr-HR" dirty="0" smtClean="0"/>
                      <a:t>,</a:t>
                    </a:r>
                    <a:r>
                      <a:rPr lang="en-US" dirty="0" smtClean="0"/>
                      <a:t>938</a:t>
                    </a:r>
                    <a:endParaRPr lang="en-US" dirty="0"/>
                  </a:p>
                </c:rich>
              </c:tx>
              <c:dLblPos val="outEnd"/>
              <c:showLegendKey val="0"/>
              <c:showVal val="1"/>
              <c:showCatName val="0"/>
              <c:showSerName val="0"/>
              <c:showPercent val="0"/>
              <c:showBubbleSize val="0"/>
            </c:dLbl>
            <c:dLbl>
              <c:idx val="1"/>
              <c:layout>
                <c:manualLayout>
                  <c:x val="-1.6406445795428416E-2"/>
                  <c:y val="1.4564487421787555E-2"/>
                </c:manualLayout>
              </c:layout>
              <c:tx>
                <c:rich>
                  <a:bodyPr/>
                  <a:lstStyle/>
                  <a:p>
                    <a:r>
                      <a:rPr lang="en-US" dirty="0" smtClean="0"/>
                      <a:t>9</a:t>
                    </a:r>
                    <a:r>
                      <a:rPr lang="hr-HR" dirty="0" smtClean="0"/>
                      <a:t>,</a:t>
                    </a:r>
                    <a:r>
                      <a:rPr lang="en-US" dirty="0" smtClean="0"/>
                      <a:t>115</a:t>
                    </a:r>
                    <a:endParaRPr lang="en-US" dirty="0"/>
                  </a:p>
                </c:rich>
              </c:tx>
              <c:dLblPos val="outEnd"/>
              <c:showLegendKey val="0"/>
              <c:showVal val="1"/>
              <c:showCatName val="0"/>
              <c:showSerName val="0"/>
              <c:showPercent val="0"/>
              <c:showBubbleSize val="0"/>
            </c:dLbl>
            <c:dLbl>
              <c:idx val="2"/>
              <c:layout/>
              <c:tx>
                <c:rich>
                  <a:bodyPr/>
                  <a:lstStyle/>
                  <a:p>
                    <a:r>
                      <a:rPr lang="en-US" smtClean="0"/>
                      <a:t>6</a:t>
                    </a:r>
                    <a:r>
                      <a:rPr lang="hr-HR" smtClean="0"/>
                      <a:t>,</a:t>
                    </a:r>
                    <a:r>
                      <a:rPr lang="en-US" smtClean="0"/>
                      <a:t>664</a:t>
                    </a:r>
                    <a:endParaRPr lang="en-US"/>
                  </a:p>
                </c:rich>
              </c:tx>
              <c:showLegendKey val="0"/>
              <c:showVal val="1"/>
              <c:showCatName val="0"/>
              <c:showSerName val="0"/>
              <c:showPercent val="0"/>
              <c:showBubbleSize val="0"/>
            </c:dLbl>
            <c:dLbl>
              <c:idx val="3"/>
              <c:layout/>
              <c:tx>
                <c:rich>
                  <a:bodyPr/>
                  <a:lstStyle/>
                  <a:p>
                    <a:r>
                      <a:rPr lang="en-US" smtClean="0"/>
                      <a:t>4</a:t>
                    </a:r>
                    <a:r>
                      <a:rPr lang="hr-HR" smtClean="0"/>
                      <a:t>,</a:t>
                    </a:r>
                    <a:r>
                      <a:rPr lang="en-US" smtClean="0"/>
                      <a:t>761</a:t>
                    </a:r>
                    <a:endParaRPr lang="en-US"/>
                  </a:p>
                </c:rich>
              </c:tx>
              <c:showLegendKey val="0"/>
              <c:showVal val="1"/>
              <c:showCatName val="0"/>
              <c:showSerName val="0"/>
              <c:showPercent val="0"/>
              <c:showBubbleSize val="0"/>
            </c:dLbl>
            <c:dLbl>
              <c:idx val="4"/>
              <c:layout/>
              <c:tx>
                <c:rich>
                  <a:bodyPr/>
                  <a:lstStyle/>
                  <a:p>
                    <a:r>
                      <a:rPr lang="en-US" smtClean="0"/>
                      <a:t>4</a:t>
                    </a:r>
                    <a:r>
                      <a:rPr lang="hr-HR" smtClean="0"/>
                      <a:t>,</a:t>
                    </a:r>
                    <a:r>
                      <a:rPr lang="en-US" smtClean="0"/>
                      <a:t>269</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Sheet1!$A$2:$A$6</c:f>
              <c:strCache>
                <c:ptCount val="5"/>
                <c:pt idx="0">
                  <c:v>2010</c:v>
                </c:pt>
                <c:pt idx="1">
                  <c:v>2011</c:v>
                </c:pt>
                <c:pt idx="2">
                  <c:v>2012</c:v>
                </c:pt>
                <c:pt idx="3">
                  <c:v>2013</c:v>
                </c:pt>
                <c:pt idx="4">
                  <c:v>H1 2014</c:v>
                </c:pt>
              </c:strCache>
            </c:strRef>
          </c:cat>
          <c:val>
            <c:numRef>
              <c:f>Sheet1!$B$2:$B$6</c:f>
              <c:numCache>
                <c:formatCode>#,##0</c:formatCode>
                <c:ptCount val="5"/>
                <c:pt idx="0">
                  <c:v>9938</c:v>
                </c:pt>
                <c:pt idx="1">
                  <c:v>9115</c:v>
                </c:pt>
                <c:pt idx="2">
                  <c:v>6664</c:v>
                </c:pt>
                <c:pt idx="3">
                  <c:v>4761</c:v>
                </c:pt>
                <c:pt idx="4">
                  <c:v>4269</c:v>
                </c:pt>
              </c:numCache>
            </c:numRef>
          </c:val>
        </c:ser>
        <c:dLbls>
          <c:showLegendKey val="0"/>
          <c:showVal val="0"/>
          <c:showCatName val="0"/>
          <c:showSerName val="0"/>
          <c:showPercent val="0"/>
          <c:showBubbleSize val="0"/>
        </c:dLbls>
        <c:gapWidth val="28"/>
        <c:axId val="159813632"/>
        <c:axId val="159815168"/>
      </c:barChart>
      <c:catAx>
        <c:axId val="159813632"/>
        <c:scaling>
          <c:orientation val="minMax"/>
        </c:scaling>
        <c:delete val="0"/>
        <c:axPos val="b"/>
        <c:numFmt formatCode="General" sourceLinked="1"/>
        <c:majorTickMark val="out"/>
        <c:minorTickMark val="none"/>
        <c:tickLblPos val="nextTo"/>
        <c:crossAx val="159815168"/>
        <c:crosses val="autoZero"/>
        <c:auto val="1"/>
        <c:lblAlgn val="ctr"/>
        <c:lblOffset val="100"/>
        <c:noMultiLvlLbl val="0"/>
      </c:catAx>
      <c:valAx>
        <c:axId val="159815168"/>
        <c:scaling>
          <c:orientation val="minMax"/>
        </c:scaling>
        <c:delete val="1"/>
        <c:axPos val="l"/>
        <c:numFmt formatCode="#,##0" sourceLinked="1"/>
        <c:majorTickMark val="out"/>
        <c:minorTickMark val="none"/>
        <c:tickLblPos val="nextTo"/>
        <c:crossAx val="159813632"/>
        <c:crosses val="autoZero"/>
        <c:crossBetween val="between"/>
      </c:valAx>
      <c:spPr>
        <a:noFill/>
        <a:ln w="25394">
          <a:noFill/>
        </a:ln>
      </c:spPr>
    </c:plotArea>
    <c:plotVisOnly val="1"/>
    <c:dispBlanksAs val="gap"/>
    <c:showDLblsOverMax val="0"/>
  </c:chart>
  <c:txPr>
    <a:bodyPr/>
    <a:lstStyle/>
    <a:p>
      <a:pPr>
        <a:defRPr sz="1200">
          <a:latin typeface="Calibri" pitchFamily="34" charset="0"/>
          <a:cs typeface="Calibri" pitchFamily="34" charset="0"/>
        </a:defRPr>
      </a:pPr>
      <a:endParaRPr lang="sr-Latn-R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5.651440814001657E-2"/>
          <c:y val="8.0104680819831561E-2"/>
          <c:w val="0.79758861070836795"/>
          <c:h val="0.64640237977624448"/>
        </c:manualLayout>
      </c:layout>
      <c:lineChart>
        <c:grouping val="standard"/>
        <c:varyColors val="0"/>
        <c:ser>
          <c:idx val="0"/>
          <c:order val="0"/>
          <c:tx>
            <c:strRef>
              <c:f>Sheet1!$B$1</c:f>
              <c:strCache>
                <c:ptCount val="1"/>
                <c:pt idx="0">
                  <c:v>Gearing</c:v>
                </c:pt>
              </c:strCache>
            </c:strRef>
          </c:tx>
          <c:spPr>
            <a:ln>
              <a:solidFill>
                <a:schemeClr val="tx1">
                  <a:lumMod val="75000"/>
                  <a:lumOff val="25000"/>
                </a:schemeClr>
              </a:solidFill>
            </a:ln>
          </c:spPr>
          <c:marker>
            <c:spPr>
              <a:solidFill>
                <a:schemeClr val="tx1">
                  <a:lumMod val="75000"/>
                  <a:lumOff val="25000"/>
                </a:schemeClr>
              </a:solidFill>
              <a:ln>
                <a:solidFill>
                  <a:schemeClr val="tx1">
                    <a:lumMod val="75000"/>
                    <a:lumOff val="25000"/>
                  </a:schemeClr>
                </a:solidFill>
              </a:ln>
            </c:spPr>
          </c:marker>
          <c:dLbls>
            <c:dLbl>
              <c:idx val="0"/>
              <c:layout>
                <c:manualLayout>
                  <c:x val="2.5687411307638911E-2"/>
                  <c:y val="-3.2171853428075652E-2"/>
                </c:manualLayout>
              </c:layout>
              <c:tx>
                <c:rich>
                  <a:bodyPr/>
                  <a:lstStyle/>
                  <a:p>
                    <a:r>
                      <a:rPr lang="en-US" dirty="0" smtClean="0"/>
                      <a:t>43</a:t>
                    </a:r>
                    <a:r>
                      <a:rPr lang="hr-HR" dirty="0" smtClean="0"/>
                      <a:t>.</a:t>
                    </a:r>
                    <a:r>
                      <a:rPr lang="en-US" dirty="0" smtClean="0"/>
                      <a:t>72</a:t>
                    </a:r>
                    <a:endParaRPr lang="en-US" dirty="0"/>
                  </a:p>
                </c:rich>
              </c:tx>
              <c:showLegendKey val="0"/>
              <c:showVal val="1"/>
              <c:showCatName val="0"/>
              <c:showSerName val="0"/>
              <c:showPercent val="0"/>
              <c:showBubbleSize val="0"/>
            </c:dLbl>
            <c:dLbl>
              <c:idx val="1"/>
              <c:layout>
                <c:manualLayout>
                  <c:x val="0"/>
                  <c:y val="-1.378793718346099E-2"/>
                </c:manualLayout>
              </c:layout>
              <c:tx>
                <c:rich>
                  <a:bodyPr/>
                  <a:lstStyle/>
                  <a:p>
                    <a:r>
                      <a:rPr lang="en-US" dirty="0" smtClean="0"/>
                      <a:t>38</a:t>
                    </a:r>
                    <a:r>
                      <a:rPr lang="hr-HR" dirty="0" smtClean="0"/>
                      <a:t>.</a:t>
                    </a:r>
                    <a:r>
                      <a:rPr lang="en-US" dirty="0" smtClean="0"/>
                      <a:t>82</a:t>
                    </a:r>
                    <a:endParaRPr lang="en-US" dirty="0"/>
                  </a:p>
                </c:rich>
              </c:tx>
              <c:showLegendKey val="0"/>
              <c:showVal val="1"/>
              <c:showCatName val="0"/>
              <c:showSerName val="0"/>
              <c:showPercent val="0"/>
              <c:showBubbleSize val="0"/>
            </c:dLbl>
            <c:dLbl>
              <c:idx val="2"/>
              <c:layout>
                <c:manualLayout>
                  <c:x val="-3.0824893569166692E-2"/>
                  <c:y val="-3.2171853428075645E-2"/>
                </c:manualLayout>
              </c:layout>
              <c:tx>
                <c:rich>
                  <a:bodyPr/>
                  <a:lstStyle/>
                  <a:p>
                    <a:r>
                      <a:rPr lang="en-US" dirty="0" smtClean="0"/>
                      <a:t>30</a:t>
                    </a:r>
                    <a:r>
                      <a:rPr lang="hr-HR" dirty="0" smtClean="0"/>
                      <a:t>.</a:t>
                    </a:r>
                    <a:r>
                      <a:rPr lang="en-US" dirty="0" smtClean="0"/>
                      <a:t>83</a:t>
                    </a:r>
                    <a:endParaRPr lang="en-US" dirty="0"/>
                  </a:p>
                </c:rich>
              </c:tx>
              <c:showLegendKey val="0"/>
              <c:showVal val="1"/>
              <c:showCatName val="0"/>
              <c:showSerName val="0"/>
              <c:showPercent val="0"/>
              <c:showBubbleSize val="0"/>
            </c:dLbl>
            <c:dLbl>
              <c:idx val="3"/>
              <c:layout>
                <c:manualLayout>
                  <c:x val="-8.3874299172855771E-2"/>
                  <c:y val="5.1582649472450219E-2"/>
                </c:manualLayout>
              </c:layout>
              <c:tx>
                <c:rich>
                  <a:bodyPr/>
                  <a:lstStyle/>
                  <a:p>
                    <a:r>
                      <a:rPr lang="en-US" dirty="0" smtClean="0"/>
                      <a:t>27</a:t>
                    </a:r>
                    <a:r>
                      <a:rPr lang="hr-HR" dirty="0" smtClean="0"/>
                      <a:t>.</a:t>
                    </a:r>
                    <a:r>
                      <a:rPr lang="en-US" dirty="0" smtClean="0"/>
                      <a:t>00</a:t>
                    </a:r>
                    <a:endParaRPr lang="en-US" dirty="0"/>
                  </a:p>
                </c:rich>
              </c:tx>
              <c:showLegendKey val="0"/>
              <c:showVal val="1"/>
              <c:showCatName val="0"/>
              <c:showSerName val="0"/>
              <c:showPercent val="0"/>
              <c:showBubbleSize val="0"/>
            </c:dLbl>
            <c:dLbl>
              <c:idx val="4"/>
              <c:layout>
                <c:manualLayout>
                  <c:x val="-6.0223660785657961E-2"/>
                  <c:y val="6.4343344968036231E-2"/>
                </c:manualLayout>
              </c:layout>
              <c:tx>
                <c:rich>
                  <a:bodyPr/>
                  <a:lstStyle/>
                  <a:p>
                    <a:pPr>
                      <a:defRPr sz="1200">
                        <a:latin typeface="Calibri" pitchFamily="34" charset="0"/>
                        <a:cs typeface="Calibri" pitchFamily="34" charset="0"/>
                      </a:defRPr>
                    </a:pPr>
                    <a:r>
                      <a:rPr lang="hr-HR" dirty="0" smtClean="0"/>
                      <a:t>24.30</a:t>
                    </a:r>
                    <a:endParaRPr lang="en-US" dirty="0"/>
                  </a:p>
                </c:rich>
              </c:tx>
              <c:spPr>
                <a:noFill/>
              </c:spPr>
              <c:showLegendKey val="0"/>
              <c:showVal val="1"/>
              <c:showCatName val="0"/>
              <c:showSerName val="0"/>
              <c:showPercent val="0"/>
              <c:showBubbleSize val="0"/>
            </c:dLbl>
            <c:txPr>
              <a:bodyPr/>
              <a:lstStyle/>
              <a:p>
                <a:pPr>
                  <a:defRPr sz="1200">
                    <a:latin typeface="Calibri" pitchFamily="34" charset="0"/>
                    <a:cs typeface="Calibri" pitchFamily="34" charset="0"/>
                  </a:defRPr>
                </a:pPr>
                <a:endParaRPr lang="sr-Latn-RS"/>
              </a:p>
            </c:txPr>
            <c:showLegendKey val="0"/>
            <c:showVal val="1"/>
            <c:showCatName val="0"/>
            <c:showSerName val="0"/>
            <c:showPercent val="0"/>
            <c:showBubbleSize val="0"/>
            <c:showLeaderLines val="0"/>
          </c:dLbls>
          <c:cat>
            <c:strRef>
              <c:f>Sheet1!$A$2:$A$6</c:f>
              <c:strCache>
                <c:ptCount val="5"/>
                <c:pt idx="0">
                  <c:v>2010</c:v>
                </c:pt>
                <c:pt idx="1">
                  <c:v>2011</c:v>
                </c:pt>
                <c:pt idx="2">
                  <c:v>2012</c:v>
                </c:pt>
                <c:pt idx="3">
                  <c:v>2013</c:v>
                </c:pt>
                <c:pt idx="4">
                  <c:v>H1 2014</c:v>
                </c:pt>
              </c:strCache>
            </c:strRef>
          </c:cat>
          <c:val>
            <c:numRef>
              <c:f>Sheet1!$B$2:$B$6</c:f>
              <c:numCache>
                <c:formatCode>#,##0.00</c:formatCode>
                <c:ptCount val="5"/>
                <c:pt idx="0">
                  <c:v>43.72</c:v>
                </c:pt>
                <c:pt idx="1">
                  <c:v>38.82</c:v>
                </c:pt>
                <c:pt idx="2">
                  <c:v>30.83</c:v>
                </c:pt>
                <c:pt idx="3">
                  <c:v>27</c:v>
                </c:pt>
                <c:pt idx="4">
                  <c:v>24.4</c:v>
                </c:pt>
              </c:numCache>
            </c:numRef>
          </c:val>
          <c:smooth val="0"/>
        </c:ser>
        <c:dLbls>
          <c:showLegendKey val="0"/>
          <c:showVal val="0"/>
          <c:showCatName val="0"/>
          <c:showSerName val="0"/>
          <c:showPercent val="0"/>
          <c:showBubbleSize val="0"/>
        </c:dLbls>
        <c:marker val="1"/>
        <c:smooth val="0"/>
        <c:axId val="159901952"/>
        <c:axId val="190996480"/>
      </c:lineChart>
      <c:catAx>
        <c:axId val="159901952"/>
        <c:scaling>
          <c:orientation val="minMax"/>
        </c:scaling>
        <c:delete val="0"/>
        <c:axPos val="b"/>
        <c:numFmt formatCode="General" sourceLinked="1"/>
        <c:majorTickMark val="out"/>
        <c:minorTickMark val="none"/>
        <c:tickLblPos val="nextTo"/>
        <c:txPr>
          <a:bodyPr/>
          <a:lstStyle/>
          <a:p>
            <a:pPr>
              <a:defRPr sz="1200">
                <a:latin typeface="Calibri" pitchFamily="34" charset="0"/>
                <a:cs typeface="Calibri" pitchFamily="34" charset="0"/>
              </a:defRPr>
            </a:pPr>
            <a:endParaRPr lang="sr-Latn-RS"/>
          </a:p>
        </c:txPr>
        <c:crossAx val="190996480"/>
        <c:crosses val="autoZero"/>
        <c:auto val="1"/>
        <c:lblAlgn val="ctr"/>
        <c:lblOffset val="100"/>
        <c:noMultiLvlLbl val="0"/>
      </c:catAx>
      <c:valAx>
        <c:axId val="190996480"/>
        <c:scaling>
          <c:orientation val="minMax"/>
        </c:scaling>
        <c:delete val="1"/>
        <c:axPos val="l"/>
        <c:numFmt formatCode="#,##0.00" sourceLinked="1"/>
        <c:majorTickMark val="out"/>
        <c:minorTickMark val="none"/>
        <c:tickLblPos val="nextTo"/>
        <c:crossAx val="159901952"/>
        <c:crosses val="autoZero"/>
        <c:crossBetween val="between"/>
      </c:valAx>
      <c:spPr>
        <a:noFill/>
        <a:ln w="25394">
          <a:noFill/>
        </a:ln>
      </c:spPr>
    </c:plotArea>
    <c:plotVisOnly val="1"/>
    <c:dispBlanksAs val="gap"/>
    <c:showDLblsOverMax val="0"/>
  </c:chart>
  <c:txPr>
    <a:bodyPr/>
    <a:lstStyle/>
    <a:p>
      <a:pPr>
        <a:defRPr sz="1799"/>
      </a:pPr>
      <a:endParaRPr lang="sr-Latn-R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w="34925">
              <a:solidFill>
                <a:schemeClr val="tx2">
                  <a:lumMod val="75000"/>
                </a:schemeClr>
              </a:solidFill>
            </a:ln>
          </c:spPr>
          <c:marker>
            <c:symbol val="none"/>
          </c:marker>
          <c:cat>
            <c:numRef>
              <c:f>'B&amp;H'!$J$55:$P$55</c:f>
              <c:numCache>
                <c:formatCode>General</c:formatCode>
                <c:ptCount val="7"/>
                <c:pt idx="0">
                  <c:v>2007</c:v>
                </c:pt>
                <c:pt idx="1">
                  <c:v>2008</c:v>
                </c:pt>
                <c:pt idx="2">
                  <c:v>2009</c:v>
                </c:pt>
                <c:pt idx="3">
                  <c:v>2010</c:v>
                </c:pt>
                <c:pt idx="4">
                  <c:v>2011</c:v>
                </c:pt>
                <c:pt idx="5">
                  <c:v>2012</c:v>
                </c:pt>
                <c:pt idx="6">
                  <c:v>2013</c:v>
                </c:pt>
              </c:numCache>
            </c:numRef>
          </c:cat>
          <c:val>
            <c:numRef>
              <c:f>'B&amp;H'!$J$58:$P$58</c:f>
              <c:numCache>
                <c:formatCode>0%</c:formatCode>
                <c:ptCount val="7"/>
                <c:pt idx="0">
                  <c:v>0.62085085682545038</c:v>
                </c:pt>
                <c:pt idx="1">
                  <c:v>0.48881809242871194</c:v>
                </c:pt>
                <c:pt idx="2">
                  <c:v>0.37405563963118899</c:v>
                </c:pt>
                <c:pt idx="3">
                  <c:v>0.44243632100607488</c:v>
                </c:pt>
                <c:pt idx="4">
                  <c:v>0.45655672781427808</c:v>
                </c:pt>
                <c:pt idx="5">
                  <c:v>0.45087155933132356</c:v>
                </c:pt>
                <c:pt idx="6">
                  <c:v>0.47978553025192522</c:v>
                </c:pt>
              </c:numCache>
            </c:numRef>
          </c:val>
          <c:smooth val="0"/>
        </c:ser>
        <c:dLbls>
          <c:showLegendKey val="0"/>
          <c:showVal val="0"/>
          <c:showCatName val="0"/>
          <c:showSerName val="0"/>
          <c:showPercent val="0"/>
          <c:showBubbleSize val="0"/>
        </c:dLbls>
        <c:marker val="1"/>
        <c:smooth val="0"/>
        <c:axId val="111213568"/>
        <c:axId val="134898432"/>
      </c:lineChart>
      <c:catAx>
        <c:axId val="111213568"/>
        <c:scaling>
          <c:orientation val="minMax"/>
        </c:scaling>
        <c:delete val="0"/>
        <c:axPos val="b"/>
        <c:numFmt formatCode="General" sourceLinked="1"/>
        <c:majorTickMark val="out"/>
        <c:minorTickMark val="none"/>
        <c:tickLblPos val="nextTo"/>
        <c:spPr>
          <a:ln>
            <a:solidFill>
              <a:schemeClr val="bg1">
                <a:lumMod val="75000"/>
              </a:schemeClr>
            </a:solidFill>
          </a:ln>
        </c:spPr>
        <c:crossAx val="134898432"/>
        <c:crosses val="autoZero"/>
        <c:auto val="1"/>
        <c:lblAlgn val="ctr"/>
        <c:lblOffset val="100"/>
        <c:noMultiLvlLbl val="0"/>
      </c:catAx>
      <c:valAx>
        <c:axId val="134898432"/>
        <c:scaling>
          <c:orientation val="minMax"/>
          <c:max val="0.70000000000000007"/>
          <c:min val="0.30000000000000004"/>
        </c:scaling>
        <c:delete val="0"/>
        <c:axPos val="l"/>
        <c:majorGridlines>
          <c:spPr>
            <a:ln>
              <a:solidFill>
                <a:schemeClr val="bg1">
                  <a:lumMod val="75000"/>
                </a:schemeClr>
              </a:solidFill>
              <a:prstDash val="dashDot"/>
            </a:ln>
          </c:spPr>
        </c:majorGridlines>
        <c:numFmt formatCode="0%" sourceLinked="1"/>
        <c:majorTickMark val="out"/>
        <c:minorTickMark val="none"/>
        <c:tickLblPos val="nextTo"/>
        <c:spPr>
          <a:ln>
            <a:solidFill>
              <a:schemeClr val="bg1">
                <a:lumMod val="75000"/>
              </a:schemeClr>
            </a:solidFill>
          </a:ln>
        </c:spPr>
        <c:crossAx val="111213568"/>
        <c:crosses val="autoZero"/>
        <c:crossBetween val="between"/>
      </c:valAx>
    </c:plotArea>
    <c:plotVisOnly val="1"/>
    <c:dispBlanksAs val="gap"/>
    <c:showDLblsOverMax val="0"/>
  </c:chart>
  <c:spPr>
    <a:noFill/>
    <a:ln>
      <a:noFill/>
    </a:ln>
  </c:spPr>
  <c:txPr>
    <a:bodyPr/>
    <a:lstStyle/>
    <a:p>
      <a:pPr>
        <a:defRPr sz="1400"/>
      </a:pPr>
      <a:endParaRPr lang="sr-Latn-R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w="34925">
              <a:solidFill>
                <a:schemeClr val="tx2">
                  <a:lumMod val="75000"/>
                </a:schemeClr>
              </a:solidFill>
            </a:ln>
          </c:spPr>
          <c:marker>
            <c:symbol val="none"/>
          </c:marker>
          <c:cat>
            <c:numRef>
              <c:f>Croatia!$J$55:$P$55</c:f>
              <c:numCache>
                <c:formatCode>General</c:formatCode>
                <c:ptCount val="7"/>
                <c:pt idx="0">
                  <c:v>2007</c:v>
                </c:pt>
                <c:pt idx="1">
                  <c:v>2008</c:v>
                </c:pt>
                <c:pt idx="2">
                  <c:v>2009</c:v>
                </c:pt>
                <c:pt idx="3">
                  <c:v>2010</c:v>
                </c:pt>
                <c:pt idx="4">
                  <c:v>2011</c:v>
                </c:pt>
                <c:pt idx="5">
                  <c:v>2012</c:v>
                </c:pt>
                <c:pt idx="6">
                  <c:v>2013</c:v>
                </c:pt>
              </c:numCache>
            </c:numRef>
          </c:cat>
          <c:val>
            <c:numRef>
              <c:f>Croatia!$J$58:$P$58</c:f>
              <c:numCache>
                <c:formatCode>0%</c:formatCode>
                <c:ptCount val="7"/>
                <c:pt idx="0">
                  <c:v>0.73581375227686707</c:v>
                </c:pt>
                <c:pt idx="1">
                  <c:v>0.70662251111111118</c:v>
                </c:pt>
                <c:pt idx="2">
                  <c:v>0.68343199282520317</c:v>
                </c:pt>
                <c:pt idx="3">
                  <c:v>0.65705415676959622</c:v>
                </c:pt>
                <c:pt idx="4">
                  <c:v>0.63785400352055455</c:v>
                </c:pt>
                <c:pt idx="5">
                  <c:v>0.68729740904513936</c:v>
                </c:pt>
                <c:pt idx="6">
                  <c:v>0.71980158467959665</c:v>
                </c:pt>
              </c:numCache>
            </c:numRef>
          </c:val>
          <c:smooth val="0"/>
        </c:ser>
        <c:dLbls>
          <c:showLegendKey val="0"/>
          <c:showVal val="0"/>
          <c:showCatName val="0"/>
          <c:showSerName val="0"/>
          <c:showPercent val="0"/>
          <c:showBubbleSize val="0"/>
        </c:dLbls>
        <c:marker val="1"/>
        <c:smooth val="0"/>
        <c:axId val="134963200"/>
        <c:axId val="134964736"/>
      </c:lineChart>
      <c:catAx>
        <c:axId val="134963200"/>
        <c:scaling>
          <c:orientation val="minMax"/>
        </c:scaling>
        <c:delete val="0"/>
        <c:axPos val="b"/>
        <c:numFmt formatCode="General" sourceLinked="1"/>
        <c:majorTickMark val="out"/>
        <c:minorTickMark val="none"/>
        <c:tickLblPos val="nextTo"/>
        <c:spPr>
          <a:ln>
            <a:solidFill>
              <a:schemeClr val="bg1">
                <a:lumMod val="75000"/>
              </a:schemeClr>
            </a:solidFill>
          </a:ln>
        </c:spPr>
        <c:crossAx val="134964736"/>
        <c:crosses val="autoZero"/>
        <c:auto val="1"/>
        <c:lblAlgn val="ctr"/>
        <c:lblOffset val="100"/>
        <c:noMultiLvlLbl val="0"/>
      </c:catAx>
      <c:valAx>
        <c:axId val="134964736"/>
        <c:scaling>
          <c:orientation val="minMax"/>
          <c:max val="0.8"/>
          <c:min val="0.60000000000000009"/>
        </c:scaling>
        <c:delete val="0"/>
        <c:axPos val="l"/>
        <c:majorGridlines>
          <c:spPr>
            <a:ln>
              <a:solidFill>
                <a:schemeClr val="bg1">
                  <a:lumMod val="75000"/>
                </a:schemeClr>
              </a:solidFill>
              <a:prstDash val="dashDot"/>
            </a:ln>
          </c:spPr>
        </c:majorGridlines>
        <c:numFmt formatCode="0%" sourceLinked="1"/>
        <c:majorTickMark val="out"/>
        <c:minorTickMark val="none"/>
        <c:tickLblPos val="nextTo"/>
        <c:spPr>
          <a:ln>
            <a:solidFill>
              <a:schemeClr val="bg1">
                <a:lumMod val="75000"/>
              </a:schemeClr>
            </a:solidFill>
          </a:ln>
        </c:spPr>
        <c:crossAx val="134963200"/>
        <c:crosses val="autoZero"/>
        <c:crossBetween val="between"/>
      </c:valAx>
    </c:plotArea>
    <c:plotVisOnly val="1"/>
    <c:dispBlanksAs val="gap"/>
    <c:showDLblsOverMax val="0"/>
  </c:chart>
  <c:spPr>
    <a:noFill/>
    <a:ln>
      <a:noFill/>
    </a:ln>
  </c:spPr>
  <c:txPr>
    <a:bodyPr/>
    <a:lstStyle/>
    <a:p>
      <a:pPr>
        <a:defRPr sz="1400"/>
      </a:pPr>
      <a:endParaRPr lang="sr-Latn-R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w="31750">
              <a:solidFill>
                <a:srgbClr val="000000">
                  <a:lumMod val="75000"/>
                </a:srgbClr>
              </a:solidFill>
            </a:ln>
          </c:spPr>
          <c:marker>
            <c:symbol val="none"/>
          </c:marker>
          <c:cat>
            <c:numRef>
              <c:f>Slovenia!$B$22:$H$22</c:f>
              <c:numCache>
                <c:formatCode>General</c:formatCode>
                <c:ptCount val="7"/>
                <c:pt idx="0">
                  <c:v>2007</c:v>
                </c:pt>
                <c:pt idx="1">
                  <c:v>2008</c:v>
                </c:pt>
                <c:pt idx="2">
                  <c:v>2009</c:v>
                </c:pt>
                <c:pt idx="3">
                  <c:v>2010</c:v>
                </c:pt>
                <c:pt idx="4">
                  <c:v>2011</c:v>
                </c:pt>
                <c:pt idx="5">
                  <c:v>2012</c:v>
                </c:pt>
                <c:pt idx="6">
                  <c:v>2013</c:v>
                </c:pt>
              </c:numCache>
            </c:numRef>
          </c:cat>
          <c:val>
            <c:numRef>
              <c:f>Slovenia!$B$27:$H$27</c:f>
              <c:numCache>
                <c:formatCode>General</c:formatCode>
                <c:ptCount val="7"/>
                <c:pt idx="0">
                  <c:v>0</c:v>
                </c:pt>
                <c:pt idx="1">
                  <c:v>0</c:v>
                </c:pt>
                <c:pt idx="2" formatCode="0.0%">
                  <c:v>0</c:v>
                </c:pt>
                <c:pt idx="3" formatCode="0.0%">
                  <c:v>1.828463372184344E-4</c:v>
                </c:pt>
                <c:pt idx="4" formatCode="0.0%">
                  <c:v>1.5439743478675816E-3</c:v>
                </c:pt>
                <c:pt idx="5" formatCode="0.0%">
                  <c:v>2.741668383110196E-3</c:v>
                </c:pt>
                <c:pt idx="6" formatCode="0.0%">
                  <c:v>0.1082211855104281</c:v>
                </c:pt>
              </c:numCache>
            </c:numRef>
          </c:val>
          <c:smooth val="0"/>
        </c:ser>
        <c:dLbls>
          <c:showLegendKey val="0"/>
          <c:showVal val="0"/>
          <c:showCatName val="0"/>
          <c:showSerName val="0"/>
          <c:showPercent val="0"/>
          <c:showBubbleSize val="0"/>
        </c:dLbls>
        <c:marker val="1"/>
        <c:smooth val="0"/>
        <c:axId val="137057024"/>
        <c:axId val="137058560"/>
      </c:lineChart>
      <c:catAx>
        <c:axId val="137057024"/>
        <c:scaling>
          <c:orientation val="minMax"/>
        </c:scaling>
        <c:delete val="0"/>
        <c:axPos val="b"/>
        <c:numFmt formatCode="General" sourceLinked="1"/>
        <c:majorTickMark val="out"/>
        <c:minorTickMark val="none"/>
        <c:tickLblPos val="nextTo"/>
        <c:spPr>
          <a:ln>
            <a:solidFill>
              <a:schemeClr val="bg1">
                <a:lumMod val="75000"/>
              </a:schemeClr>
            </a:solidFill>
          </a:ln>
        </c:spPr>
        <c:crossAx val="137058560"/>
        <c:crosses val="autoZero"/>
        <c:auto val="1"/>
        <c:lblAlgn val="ctr"/>
        <c:lblOffset val="100"/>
        <c:noMultiLvlLbl val="0"/>
      </c:catAx>
      <c:valAx>
        <c:axId val="137058560"/>
        <c:scaling>
          <c:orientation val="minMax"/>
        </c:scaling>
        <c:delete val="0"/>
        <c:axPos val="l"/>
        <c:majorGridlines>
          <c:spPr>
            <a:ln>
              <a:solidFill>
                <a:schemeClr val="bg1">
                  <a:lumMod val="75000"/>
                </a:schemeClr>
              </a:solidFill>
              <a:prstDash val="dashDot"/>
            </a:ln>
          </c:spPr>
        </c:majorGridlines>
        <c:numFmt formatCode="0%" sourceLinked="0"/>
        <c:majorTickMark val="out"/>
        <c:minorTickMark val="none"/>
        <c:tickLblPos val="nextTo"/>
        <c:spPr>
          <a:ln>
            <a:solidFill>
              <a:schemeClr val="bg1">
                <a:lumMod val="75000"/>
              </a:schemeClr>
            </a:solidFill>
          </a:ln>
        </c:spPr>
        <c:crossAx val="137057024"/>
        <c:crosses val="autoZero"/>
        <c:crossBetween val="between"/>
      </c:valAx>
    </c:plotArea>
    <c:plotVisOnly val="1"/>
    <c:dispBlanksAs val="gap"/>
    <c:showDLblsOverMax val="0"/>
  </c:chart>
  <c:spPr>
    <a:noFill/>
    <a:ln>
      <a:noFill/>
    </a:ln>
  </c:spPr>
  <c:txPr>
    <a:bodyPr/>
    <a:lstStyle/>
    <a:p>
      <a:pPr>
        <a:defRPr sz="1400">
          <a:latin typeface="Calibri" panose="020F0502020204030204" pitchFamily="34" charset="0"/>
        </a:defRPr>
      </a:pPr>
      <a:endParaRPr lang="sr-Latn-R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266040688575899E-2"/>
          <c:y val="4.5315781300395389E-2"/>
          <c:w val="0.88732920816705541"/>
          <c:h val="0.72962410643638653"/>
        </c:manualLayout>
      </c:layout>
      <c:barChart>
        <c:barDir val="col"/>
        <c:grouping val="stacked"/>
        <c:varyColors val="0"/>
        <c:ser>
          <c:idx val="0"/>
          <c:order val="0"/>
          <c:tx>
            <c:strRef>
              <c:f>Sheet1!$A$2</c:f>
              <c:strCache>
                <c:ptCount val="1"/>
                <c:pt idx="0">
                  <c:v>Domestic</c:v>
                </c:pt>
              </c:strCache>
            </c:strRef>
          </c:tx>
          <c:spPr>
            <a:solidFill>
              <a:schemeClr val="bg2">
                <a:lumMod val="20000"/>
                <a:lumOff val="80000"/>
              </a:schemeClr>
            </a:solidFill>
          </c:spPr>
          <c:invertIfNegative val="0"/>
          <c:dLbls>
            <c:showLegendKey val="0"/>
            <c:showVal val="1"/>
            <c:showCatName val="0"/>
            <c:showSerName val="0"/>
            <c:showPercent val="0"/>
            <c:showBubbleSize val="0"/>
            <c:showLeaderLines val="0"/>
          </c:dLbls>
          <c:cat>
            <c:strRef>
              <c:f>Sheet1!$B$1:$C$1</c:f>
              <c:strCache>
                <c:ptCount val="2"/>
                <c:pt idx="0">
                  <c:v>2012</c:v>
                </c:pt>
                <c:pt idx="1">
                  <c:v>2013</c:v>
                </c:pt>
              </c:strCache>
            </c:strRef>
          </c:cat>
          <c:val>
            <c:numRef>
              <c:f>Sheet1!$B$2:$C$2</c:f>
              <c:numCache>
                <c:formatCode>#,##0</c:formatCode>
                <c:ptCount val="2"/>
                <c:pt idx="0">
                  <c:v>1166</c:v>
                </c:pt>
                <c:pt idx="1">
                  <c:v>1655</c:v>
                </c:pt>
              </c:numCache>
            </c:numRef>
          </c:val>
        </c:ser>
        <c:ser>
          <c:idx val="1"/>
          <c:order val="1"/>
          <c:tx>
            <c:strRef>
              <c:f>Sheet1!$A$3</c:f>
              <c:strCache>
                <c:ptCount val="1"/>
                <c:pt idx="0">
                  <c:v>International</c:v>
                </c:pt>
              </c:strCache>
            </c:strRef>
          </c:tx>
          <c:spPr>
            <a:solidFill>
              <a:schemeClr val="bg1">
                <a:lumMod val="65000"/>
              </a:schemeClr>
            </a:solidFill>
          </c:spPr>
          <c:invertIfNegative val="0"/>
          <c:dLbls>
            <c:showLegendKey val="0"/>
            <c:showVal val="1"/>
            <c:showCatName val="0"/>
            <c:showSerName val="0"/>
            <c:showPercent val="0"/>
            <c:showBubbleSize val="0"/>
            <c:showLeaderLines val="0"/>
          </c:dLbls>
          <c:cat>
            <c:strRef>
              <c:f>Sheet1!$B$1:$C$1</c:f>
              <c:strCache>
                <c:ptCount val="2"/>
                <c:pt idx="0">
                  <c:v>2012</c:v>
                </c:pt>
                <c:pt idx="1">
                  <c:v>2013</c:v>
                </c:pt>
              </c:strCache>
            </c:strRef>
          </c:cat>
          <c:val>
            <c:numRef>
              <c:f>Sheet1!$B$3:$C$3</c:f>
              <c:numCache>
                <c:formatCode>#,##0</c:formatCode>
                <c:ptCount val="2"/>
                <c:pt idx="0">
                  <c:v>120</c:v>
                </c:pt>
                <c:pt idx="1">
                  <c:v>358</c:v>
                </c:pt>
              </c:numCache>
            </c:numRef>
          </c:val>
        </c:ser>
        <c:dLbls>
          <c:showLegendKey val="0"/>
          <c:showVal val="0"/>
          <c:showCatName val="0"/>
          <c:showSerName val="0"/>
          <c:showPercent val="0"/>
          <c:showBubbleSize val="0"/>
        </c:dLbls>
        <c:gapWidth val="150"/>
        <c:overlap val="100"/>
        <c:axId val="194761472"/>
        <c:axId val="194763008"/>
      </c:barChart>
      <c:catAx>
        <c:axId val="194761472"/>
        <c:scaling>
          <c:orientation val="minMax"/>
        </c:scaling>
        <c:delete val="0"/>
        <c:axPos val="b"/>
        <c:majorTickMark val="out"/>
        <c:minorTickMark val="none"/>
        <c:tickLblPos val="nextTo"/>
        <c:spPr>
          <a:ln>
            <a:solidFill>
              <a:schemeClr val="bg1">
                <a:lumMod val="75000"/>
              </a:schemeClr>
            </a:solidFill>
          </a:ln>
        </c:spPr>
        <c:crossAx val="194763008"/>
        <c:crosses val="autoZero"/>
        <c:auto val="1"/>
        <c:lblAlgn val="ctr"/>
        <c:lblOffset val="100"/>
        <c:noMultiLvlLbl val="0"/>
      </c:catAx>
      <c:valAx>
        <c:axId val="194763008"/>
        <c:scaling>
          <c:orientation val="minMax"/>
        </c:scaling>
        <c:delete val="1"/>
        <c:axPos val="l"/>
        <c:numFmt formatCode="#,##0" sourceLinked="1"/>
        <c:majorTickMark val="out"/>
        <c:minorTickMark val="none"/>
        <c:tickLblPos val="nextTo"/>
        <c:crossAx val="194761472"/>
        <c:crosses val="autoZero"/>
        <c:crossBetween val="between"/>
      </c:valAx>
    </c:plotArea>
    <c:legend>
      <c:legendPos val="b"/>
      <c:layout>
        <c:manualLayout>
          <c:xMode val="edge"/>
          <c:yMode val="edge"/>
          <c:x val="0"/>
          <c:y val="0.84978118733460817"/>
          <c:w val="0.93997374608947293"/>
          <c:h val="0.10240416661689342"/>
        </c:manualLayout>
      </c:layout>
      <c:overlay val="0"/>
    </c:legend>
    <c:plotVisOnly val="1"/>
    <c:dispBlanksAs val="gap"/>
    <c:showDLblsOverMax val="0"/>
  </c:chart>
  <c:txPr>
    <a:bodyPr/>
    <a:lstStyle/>
    <a:p>
      <a:pPr>
        <a:defRPr sz="1400">
          <a:latin typeface="Calibri" pitchFamily="34" charset="0"/>
          <a:cs typeface="Calibri" pitchFamily="34" charset="0"/>
        </a:defRPr>
      </a:pPr>
      <a:endParaRPr lang="sr-Latn-R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5.vml.rels><?xml version="1.0" encoding="UTF-8" standalone="yes"?>
<Relationships xmlns="http://schemas.openxmlformats.org/package/2006/relationships"><Relationship Id="rId1" Type="http://schemas.openxmlformats.org/officeDocument/2006/relationships/image" Target="NULL"/></Relationships>
</file>

<file path=ppt/drawings/_rels/vmlDrawing26.vml.rels><?xml version="1.0" encoding="UTF-8" standalone="yes"?>
<Relationships xmlns="http://schemas.openxmlformats.org/package/2006/relationships"><Relationship Id="rId1" Type="http://schemas.openxmlformats.org/officeDocument/2006/relationships/image" Target="NULL"/></Relationships>
</file>

<file path=ppt/drawings/_rels/vmlDrawing27.vml.rels><?xml version="1.0" encoding="UTF-8" standalone="yes"?>
<Relationships xmlns="http://schemas.openxmlformats.org/package/2006/relationships"><Relationship Id="rId1" Type="http://schemas.openxmlformats.org/officeDocument/2006/relationships/image" Target="NULL"/></Relationships>
</file>

<file path=ppt/drawings/_rels/vmlDrawing28.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0.19139</cdr:x>
      <cdr:y>0.21802</cdr:y>
    </cdr:from>
    <cdr:to>
      <cdr:x>0.37099</cdr:x>
      <cdr:y>0.28851</cdr:y>
    </cdr:to>
    <cdr:sp macro="" textlink="">
      <cdr:nvSpPr>
        <cdr:cNvPr id="2" name="TextBox 31"/>
        <cdr:cNvSpPr txBox="1"/>
      </cdr:nvSpPr>
      <cdr:spPr>
        <a:xfrm xmlns:a="http://schemas.openxmlformats.org/drawingml/2006/main">
          <a:off x="712205" y="952004"/>
          <a:ext cx="668322"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r-HR" sz="1400" b="1" dirty="0" smtClean="0">
              <a:latin typeface="Calibri" pitchFamily="34" charset="0"/>
              <a:cs typeface="Calibri" pitchFamily="34" charset="0"/>
            </a:rPr>
            <a:t>500</a:t>
          </a:r>
          <a:endParaRPr lang="hr-HR" sz="1400" b="1" i="0" dirty="0" smtClean="0">
            <a:latin typeface="Calibri" pitchFamily="34" charset="0"/>
            <a:cs typeface="Calibri" pitchFamily="34" charset="0"/>
          </a:endParaRPr>
        </a:p>
      </cdr:txBody>
    </cdr:sp>
  </cdr:relSizeAnchor>
  <cdr:relSizeAnchor xmlns:cdr="http://schemas.openxmlformats.org/drawingml/2006/chartDrawing">
    <cdr:from>
      <cdr:x>0.63623</cdr:x>
      <cdr:y>0.08583</cdr:y>
    </cdr:from>
    <cdr:to>
      <cdr:x>0.81582</cdr:x>
      <cdr:y>0.15631</cdr:y>
    </cdr:to>
    <cdr:sp macro="" textlink="">
      <cdr:nvSpPr>
        <cdr:cNvPr id="3" name="TextBox 31"/>
        <cdr:cNvSpPr txBox="1"/>
      </cdr:nvSpPr>
      <cdr:spPr>
        <a:xfrm xmlns:a="http://schemas.openxmlformats.org/drawingml/2006/main">
          <a:off x="2367522" y="374769"/>
          <a:ext cx="668285"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r-HR" sz="1400" b="1" dirty="0" smtClean="0">
              <a:latin typeface="Calibri" pitchFamily="34" charset="0"/>
              <a:cs typeface="Calibri" pitchFamily="34" charset="0"/>
            </a:rPr>
            <a:t>665</a:t>
          </a:r>
          <a:endParaRPr lang="hr-HR" sz="1400" b="1" i="0" dirty="0" smtClean="0">
            <a:latin typeface="Calibri" pitchFamily="34" charset="0"/>
            <a:cs typeface="Calibri"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0.12119</cdr:x>
      <cdr:y>0.31272</cdr:y>
    </cdr:from>
    <cdr:to>
      <cdr:x>0.36337</cdr:x>
      <cdr:y>0.43634</cdr:y>
    </cdr:to>
    <cdr:sp macro="" textlink="">
      <cdr:nvSpPr>
        <cdr:cNvPr id="2" name="TextBox 31"/>
        <cdr:cNvSpPr txBox="1"/>
      </cdr:nvSpPr>
      <cdr:spPr>
        <a:xfrm xmlns:a="http://schemas.openxmlformats.org/drawingml/2006/main">
          <a:off x="314021" y="1328993"/>
          <a:ext cx="627528" cy="5253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r-HR" sz="1400" b="1" i="0" dirty="0" smtClean="0">
              <a:latin typeface="Calibri" pitchFamily="34" charset="0"/>
              <a:cs typeface="Calibri" pitchFamily="34" charset="0"/>
            </a:rPr>
            <a:t>1,286</a:t>
          </a:r>
        </a:p>
      </cdr:txBody>
    </cdr:sp>
  </cdr:relSizeAnchor>
  <cdr:relSizeAnchor xmlns:cdr="http://schemas.openxmlformats.org/drawingml/2006/chartDrawing">
    <cdr:from>
      <cdr:x>0.59353</cdr:x>
      <cdr:y>0.09181</cdr:y>
    </cdr:from>
    <cdr:to>
      <cdr:x>0.87143</cdr:x>
      <cdr:y>0.21964</cdr:y>
    </cdr:to>
    <cdr:sp macro="" textlink="">
      <cdr:nvSpPr>
        <cdr:cNvPr id="3" name="TextBox 31"/>
        <cdr:cNvSpPr txBox="1"/>
      </cdr:nvSpPr>
      <cdr:spPr>
        <a:xfrm xmlns:a="http://schemas.openxmlformats.org/drawingml/2006/main">
          <a:off x="1537943" y="390158"/>
          <a:ext cx="720085" cy="54324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r-HR" sz="1400" b="1" i="0" dirty="0" smtClean="0">
              <a:latin typeface="Calibri" pitchFamily="34" charset="0"/>
              <a:cs typeface="Calibri" pitchFamily="34" charset="0"/>
            </a:rPr>
            <a:t>2,013</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3063" cy="492125"/>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08413" y="0"/>
            <a:ext cx="2913062" cy="492125"/>
          </a:xfrm>
          <a:prstGeom prst="rect">
            <a:avLst/>
          </a:prstGeom>
        </p:spPr>
        <p:txBody>
          <a:bodyPr vert="horz" lIns="91440" tIns="45720" rIns="91440" bIns="45720" rtlCol="0"/>
          <a:lstStyle>
            <a:lvl1pPr algn="r">
              <a:defRPr sz="1200"/>
            </a:lvl1pPr>
          </a:lstStyle>
          <a:p>
            <a:fld id="{3209C3B4-57A0-4E4F-B1EE-430E1711C666}" type="datetimeFigureOut">
              <a:rPr lang="hr-HR" smtClean="0"/>
              <a:t>30.7.2014.</a:t>
            </a:fld>
            <a:endParaRPr lang="hr-HR"/>
          </a:p>
        </p:txBody>
      </p:sp>
      <p:sp>
        <p:nvSpPr>
          <p:cNvPr id="4" name="Footer Placeholder 3"/>
          <p:cNvSpPr>
            <a:spLocks noGrp="1"/>
          </p:cNvSpPr>
          <p:nvPr>
            <p:ph type="ftr" sz="quarter" idx="2"/>
          </p:nvPr>
        </p:nvSpPr>
        <p:spPr>
          <a:xfrm>
            <a:off x="0" y="9359900"/>
            <a:ext cx="2913063" cy="492125"/>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08413" y="9359900"/>
            <a:ext cx="2913062" cy="492125"/>
          </a:xfrm>
          <a:prstGeom prst="rect">
            <a:avLst/>
          </a:prstGeom>
        </p:spPr>
        <p:txBody>
          <a:bodyPr vert="horz" lIns="91440" tIns="45720" rIns="91440" bIns="45720" rtlCol="0" anchor="b"/>
          <a:lstStyle>
            <a:lvl1pPr algn="r">
              <a:defRPr sz="1200"/>
            </a:lvl1pPr>
          </a:lstStyle>
          <a:p>
            <a:fld id="{2C0244BB-535B-4F2E-8340-258EDEA210CB}" type="slidenum">
              <a:rPr lang="hr-HR" smtClean="0"/>
              <a:t>‹#›</a:t>
            </a:fld>
            <a:endParaRPr lang="hr-HR"/>
          </a:p>
        </p:txBody>
      </p:sp>
    </p:spTree>
    <p:extLst>
      <p:ext uri="{BB962C8B-B14F-4D97-AF65-F5344CB8AC3E}">
        <p14:creationId xmlns:p14="http://schemas.microsoft.com/office/powerpoint/2010/main" val="1932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1" y="0"/>
            <a:ext cx="2913327" cy="492681"/>
          </a:xfrm>
          <a:prstGeom prst="rect">
            <a:avLst/>
          </a:prstGeom>
        </p:spPr>
        <p:txBody>
          <a:bodyPr vert="horz" lIns="90626" tIns="45313" rIns="90626" bIns="45313" rtlCol="0"/>
          <a:lstStyle>
            <a:lvl1pPr algn="l">
              <a:defRPr sz="1200"/>
            </a:lvl1pPr>
          </a:lstStyle>
          <a:p>
            <a:endParaRPr lang="hu-HU"/>
          </a:p>
        </p:txBody>
      </p:sp>
      <p:sp>
        <p:nvSpPr>
          <p:cNvPr id="3" name="Dátum helye 2"/>
          <p:cNvSpPr>
            <a:spLocks noGrp="1"/>
          </p:cNvSpPr>
          <p:nvPr>
            <p:ph type="dt" idx="1"/>
          </p:nvPr>
        </p:nvSpPr>
        <p:spPr>
          <a:xfrm>
            <a:off x="3808181" y="0"/>
            <a:ext cx="2913327" cy="492681"/>
          </a:xfrm>
          <a:prstGeom prst="rect">
            <a:avLst/>
          </a:prstGeom>
        </p:spPr>
        <p:txBody>
          <a:bodyPr vert="horz" lIns="90626" tIns="45313" rIns="90626" bIns="45313" rtlCol="0"/>
          <a:lstStyle>
            <a:lvl1pPr algn="r">
              <a:defRPr sz="1200"/>
            </a:lvl1pPr>
          </a:lstStyle>
          <a:p>
            <a:fld id="{D2F18E40-B1B0-406A-811C-101FB46FABD3}" type="datetimeFigureOut">
              <a:rPr lang="hu-HU" smtClean="0"/>
              <a:t>2014.07.30.</a:t>
            </a:fld>
            <a:endParaRPr lang="hu-HU"/>
          </a:p>
        </p:txBody>
      </p:sp>
      <p:sp>
        <p:nvSpPr>
          <p:cNvPr id="4" name="Diakép helye 3"/>
          <p:cNvSpPr>
            <a:spLocks noGrp="1" noRot="1" noChangeAspect="1"/>
          </p:cNvSpPr>
          <p:nvPr>
            <p:ph type="sldImg" idx="2"/>
          </p:nvPr>
        </p:nvSpPr>
        <p:spPr>
          <a:xfrm>
            <a:off x="900113" y="739775"/>
            <a:ext cx="4922837" cy="3694113"/>
          </a:xfrm>
          <a:prstGeom prst="rect">
            <a:avLst/>
          </a:prstGeom>
          <a:noFill/>
          <a:ln w="12700">
            <a:solidFill>
              <a:prstClr val="black"/>
            </a:solidFill>
          </a:ln>
        </p:spPr>
        <p:txBody>
          <a:bodyPr vert="horz" lIns="90626" tIns="45313" rIns="90626" bIns="45313" rtlCol="0" anchor="ctr"/>
          <a:lstStyle/>
          <a:p>
            <a:endParaRPr lang="hu-HU"/>
          </a:p>
        </p:txBody>
      </p:sp>
      <p:sp>
        <p:nvSpPr>
          <p:cNvPr id="5" name="Jegyzetek helye 4"/>
          <p:cNvSpPr>
            <a:spLocks noGrp="1"/>
          </p:cNvSpPr>
          <p:nvPr>
            <p:ph type="body" sz="quarter" idx="3"/>
          </p:nvPr>
        </p:nvSpPr>
        <p:spPr>
          <a:xfrm>
            <a:off x="672307" y="4680466"/>
            <a:ext cx="5378450" cy="4434126"/>
          </a:xfrm>
          <a:prstGeom prst="rect">
            <a:avLst/>
          </a:prstGeom>
        </p:spPr>
        <p:txBody>
          <a:bodyPr vert="horz" lIns="90626" tIns="45313" rIns="90626" bIns="45313"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1" y="9359222"/>
            <a:ext cx="2913327" cy="492681"/>
          </a:xfrm>
          <a:prstGeom prst="rect">
            <a:avLst/>
          </a:prstGeom>
        </p:spPr>
        <p:txBody>
          <a:bodyPr vert="horz" lIns="90626" tIns="45313" rIns="90626" bIns="45313" rtlCol="0" anchor="b"/>
          <a:lstStyle>
            <a:lvl1pPr algn="l">
              <a:defRPr sz="1200"/>
            </a:lvl1pPr>
          </a:lstStyle>
          <a:p>
            <a:endParaRPr lang="hu-HU"/>
          </a:p>
        </p:txBody>
      </p:sp>
      <p:sp>
        <p:nvSpPr>
          <p:cNvPr id="7" name="Dia számának helye 6"/>
          <p:cNvSpPr>
            <a:spLocks noGrp="1"/>
          </p:cNvSpPr>
          <p:nvPr>
            <p:ph type="sldNum" sz="quarter" idx="5"/>
          </p:nvPr>
        </p:nvSpPr>
        <p:spPr>
          <a:xfrm>
            <a:off x="3808181" y="9359222"/>
            <a:ext cx="2913327" cy="492681"/>
          </a:xfrm>
          <a:prstGeom prst="rect">
            <a:avLst/>
          </a:prstGeom>
        </p:spPr>
        <p:txBody>
          <a:bodyPr vert="horz" lIns="90626" tIns="45313" rIns="90626" bIns="45313" rtlCol="0" anchor="b"/>
          <a:lstStyle>
            <a:lvl1pPr algn="r">
              <a:defRPr sz="1200"/>
            </a:lvl1pPr>
          </a:lstStyle>
          <a:p>
            <a:fld id="{87A451EE-E115-49B5-AF26-2DE0C96505D8}" type="slidenum">
              <a:rPr lang="hu-HU" smtClean="0"/>
              <a:t>‹#›</a:t>
            </a:fld>
            <a:endParaRPr lang="hu-HU"/>
          </a:p>
        </p:txBody>
      </p:sp>
    </p:spTree>
    <p:extLst>
      <p:ext uri="{BB962C8B-B14F-4D97-AF65-F5344CB8AC3E}">
        <p14:creationId xmlns:p14="http://schemas.microsoft.com/office/powerpoint/2010/main" val="2312936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xfrm>
            <a:off x="5999163" y="9474201"/>
            <a:ext cx="533400" cy="18573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eaLnBrk="0" hangingPunct="0">
              <a:defRPr sz="1100" b="1">
                <a:solidFill>
                  <a:schemeClr val="tx1"/>
                </a:solidFill>
                <a:latin typeface="Arial" pitchFamily="34" charset="0"/>
                <a:ea typeface="ＭＳ Ｐゴシック" pitchFamily="34" charset="-128"/>
              </a:defRPr>
            </a:lvl1pPr>
            <a:lvl2pPr marL="739622" indent="-284470" eaLnBrk="0" hangingPunct="0">
              <a:defRPr sz="1100" b="1">
                <a:solidFill>
                  <a:schemeClr val="tx1"/>
                </a:solidFill>
                <a:latin typeface="Arial" pitchFamily="34" charset="0"/>
                <a:ea typeface="ＭＳ Ｐゴシック" pitchFamily="34" charset="-128"/>
              </a:defRPr>
            </a:lvl2pPr>
            <a:lvl3pPr marL="1137881" indent="-227576" eaLnBrk="0" hangingPunct="0">
              <a:defRPr sz="1100" b="1">
                <a:solidFill>
                  <a:schemeClr val="tx1"/>
                </a:solidFill>
                <a:latin typeface="Arial" pitchFamily="34" charset="0"/>
                <a:ea typeface="ＭＳ Ｐゴシック" pitchFamily="34" charset="-128"/>
              </a:defRPr>
            </a:lvl3pPr>
            <a:lvl4pPr marL="1593033" indent="-227576" eaLnBrk="0" hangingPunct="0">
              <a:defRPr sz="1100" b="1">
                <a:solidFill>
                  <a:schemeClr val="tx1"/>
                </a:solidFill>
                <a:latin typeface="Arial" pitchFamily="34" charset="0"/>
                <a:ea typeface="ＭＳ Ｐゴシック" pitchFamily="34" charset="-128"/>
              </a:defRPr>
            </a:lvl4pPr>
            <a:lvl5pPr marL="2048184" indent="-227576" eaLnBrk="0" hangingPunct="0">
              <a:defRPr sz="1100" b="1">
                <a:solidFill>
                  <a:schemeClr val="tx1"/>
                </a:solidFill>
                <a:latin typeface="Arial" pitchFamily="34" charset="0"/>
                <a:ea typeface="ＭＳ Ｐゴシック" pitchFamily="34" charset="-128"/>
              </a:defRPr>
            </a:lvl5pPr>
            <a:lvl6pPr marL="2503337" indent="-227576" eaLnBrk="0" fontAlgn="base" hangingPunct="0">
              <a:spcBef>
                <a:spcPct val="0"/>
              </a:spcBef>
              <a:spcAft>
                <a:spcPct val="0"/>
              </a:spcAft>
              <a:defRPr sz="1100" b="1">
                <a:solidFill>
                  <a:schemeClr val="tx1"/>
                </a:solidFill>
                <a:latin typeface="Arial" pitchFamily="34" charset="0"/>
                <a:ea typeface="ＭＳ Ｐゴシック" pitchFamily="34" charset="-128"/>
              </a:defRPr>
            </a:lvl6pPr>
            <a:lvl7pPr marL="2958490" indent="-227576" eaLnBrk="0" fontAlgn="base" hangingPunct="0">
              <a:spcBef>
                <a:spcPct val="0"/>
              </a:spcBef>
              <a:spcAft>
                <a:spcPct val="0"/>
              </a:spcAft>
              <a:defRPr sz="1100" b="1">
                <a:solidFill>
                  <a:schemeClr val="tx1"/>
                </a:solidFill>
                <a:latin typeface="Arial" pitchFamily="34" charset="0"/>
                <a:ea typeface="ＭＳ Ｐゴシック" pitchFamily="34" charset="-128"/>
              </a:defRPr>
            </a:lvl7pPr>
            <a:lvl8pPr marL="3413642" indent="-227576" eaLnBrk="0" fontAlgn="base" hangingPunct="0">
              <a:spcBef>
                <a:spcPct val="0"/>
              </a:spcBef>
              <a:spcAft>
                <a:spcPct val="0"/>
              </a:spcAft>
              <a:defRPr sz="1100" b="1">
                <a:solidFill>
                  <a:schemeClr val="tx1"/>
                </a:solidFill>
                <a:latin typeface="Arial" pitchFamily="34" charset="0"/>
                <a:ea typeface="ＭＳ Ｐゴシック" pitchFamily="34" charset="-128"/>
              </a:defRPr>
            </a:lvl8pPr>
            <a:lvl9pPr marL="3868795" indent="-227576" eaLnBrk="0" fontAlgn="base" hangingPunct="0">
              <a:spcBef>
                <a:spcPct val="0"/>
              </a:spcBef>
              <a:spcAft>
                <a:spcPct val="0"/>
              </a:spcAft>
              <a:defRPr sz="1100" b="1">
                <a:solidFill>
                  <a:schemeClr val="tx1"/>
                </a:solidFill>
                <a:latin typeface="Arial" pitchFamily="34" charset="0"/>
                <a:ea typeface="ＭＳ Ｐゴシック" pitchFamily="34" charset="-128"/>
              </a:defRPr>
            </a:lvl9pPr>
          </a:lstStyle>
          <a:p>
            <a:pPr eaLnBrk="1" hangingPunct="1">
              <a:defRPr/>
            </a:pPr>
            <a:fld id="{4C4B774C-ECAC-4A42-A941-6F3E15EB50D8}" type="slidenum">
              <a:rPr lang="en-US" sz="1200" b="0"/>
              <a:pPr eaLnBrk="1" hangingPunct="1">
                <a:defRPr/>
              </a:pPr>
              <a:t>2</a:t>
            </a:fld>
            <a:endParaRPr lang="en-US" sz="1200" b="0"/>
          </a:p>
        </p:txBody>
      </p:sp>
      <p:sp>
        <p:nvSpPr>
          <p:cNvPr id="57347" name="Rectangle 2"/>
          <p:cNvSpPr>
            <a:spLocks noGrp="1" noRot="1" noChangeAspect="1" noChangeArrowheads="1" noTextEdit="1"/>
          </p:cNvSpPr>
          <p:nvPr>
            <p:ph type="sldImg"/>
          </p:nvPr>
        </p:nvSpPr>
        <p:spPr>
          <a:xfrm>
            <a:off x="476250" y="617538"/>
            <a:ext cx="5780088" cy="4335462"/>
          </a:xfrm>
          <a:ln/>
        </p:spPr>
      </p:sp>
      <p:sp>
        <p:nvSpPr>
          <p:cNvPr id="57348" name="Rectangle 3"/>
          <p:cNvSpPr>
            <a:spLocks noGrp="1" noChangeArrowheads="1"/>
          </p:cNvSpPr>
          <p:nvPr>
            <p:ph type="body" idx="1"/>
          </p:nvPr>
        </p:nvSpPr>
        <p:spPr>
          <a:xfrm>
            <a:off x="544514" y="5294313"/>
            <a:ext cx="5729287" cy="246062"/>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hu-HU" dirty="0">
              <a:ea typeface="ＭＳ Ｐゴシック"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xfrm>
            <a:off x="5999163" y="9474201"/>
            <a:ext cx="533400" cy="18573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eaLnBrk="0" hangingPunct="0">
              <a:defRPr sz="1100" b="1">
                <a:solidFill>
                  <a:schemeClr val="tx1"/>
                </a:solidFill>
                <a:latin typeface="Arial" pitchFamily="34" charset="0"/>
                <a:ea typeface="ＭＳ Ｐゴシック" pitchFamily="34" charset="-128"/>
              </a:defRPr>
            </a:lvl1pPr>
            <a:lvl2pPr marL="739622" indent="-284470" eaLnBrk="0" hangingPunct="0">
              <a:defRPr sz="1100" b="1">
                <a:solidFill>
                  <a:schemeClr val="tx1"/>
                </a:solidFill>
                <a:latin typeface="Arial" pitchFamily="34" charset="0"/>
                <a:ea typeface="ＭＳ Ｐゴシック" pitchFamily="34" charset="-128"/>
              </a:defRPr>
            </a:lvl2pPr>
            <a:lvl3pPr marL="1137881" indent="-227576" eaLnBrk="0" hangingPunct="0">
              <a:defRPr sz="1100" b="1">
                <a:solidFill>
                  <a:schemeClr val="tx1"/>
                </a:solidFill>
                <a:latin typeface="Arial" pitchFamily="34" charset="0"/>
                <a:ea typeface="ＭＳ Ｐゴシック" pitchFamily="34" charset="-128"/>
              </a:defRPr>
            </a:lvl3pPr>
            <a:lvl4pPr marL="1593033" indent="-227576" eaLnBrk="0" hangingPunct="0">
              <a:defRPr sz="1100" b="1">
                <a:solidFill>
                  <a:schemeClr val="tx1"/>
                </a:solidFill>
                <a:latin typeface="Arial" pitchFamily="34" charset="0"/>
                <a:ea typeface="ＭＳ Ｐゴシック" pitchFamily="34" charset="-128"/>
              </a:defRPr>
            </a:lvl4pPr>
            <a:lvl5pPr marL="2048184" indent="-227576" eaLnBrk="0" hangingPunct="0">
              <a:defRPr sz="1100" b="1">
                <a:solidFill>
                  <a:schemeClr val="tx1"/>
                </a:solidFill>
                <a:latin typeface="Arial" pitchFamily="34" charset="0"/>
                <a:ea typeface="ＭＳ Ｐゴシック" pitchFamily="34" charset="-128"/>
              </a:defRPr>
            </a:lvl5pPr>
            <a:lvl6pPr marL="2503337" indent="-227576" eaLnBrk="0" fontAlgn="base" hangingPunct="0">
              <a:spcBef>
                <a:spcPct val="0"/>
              </a:spcBef>
              <a:spcAft>
                <a:spcPct val="0"/>
              </a:spcAft>
              <a:defRPr sz="1100" b="1">
                <a:solidFill>
                  <a:schemeClr val="tx1"/>
                </a:solidFill>
                <a:latin typeface="Arial" pitchFamily="34" charset="0"/>
                <a:ea typeface="ＭＳ Ｐゴシック" pitchFamily="34" charset="-128"/>
              </a:defRPr>
            </a:lvl6pPr>
            <a:lvl7pPr marL="2958490" indent="-227576" eaLnBrk="0" fontAlgn="base" hangingPunct="0">
              <a:spcBef>
                <a:spcPct val="0"/>
              </a:spcBef>
              <a:spcAft>
                <a:spcPct val="0"/>
              </a:spcAft>
              <a:defRPr sz="1100" b="1">
                <a:solidFill>
                  <a:schemeClr val="tx1"/>
                </a:solidFill>
                <a:latin typeface="Arial" pitchFamily="34" charset="0"/>
                <a:ea typeface="ＭＳ Ｐゴシック" pitchFamily="34" charset="-128"/>
              </a:defRPr>
            </a:lvl7pPr>
            <a:lvl8pPr marL="3413642" indent="-227576" eaLnBrk="0" fontAlgn="base" hangingPunct="0">
              <a:spcBef>
                <a:spcPct val="0"/>
              </a:spcBef>
              <a:spcAft>
                <a:spcPct val="0"/>
              </a:spcAft>
              <a:defRPr sz="1100" b="1">
                <a:solidFill>
                  <a:schemeClr val="tx1"/>
                </a:solidFill>
                <a:latin typeface="Arial" pitchFamily="34" charset="0"/>
                <a:ea typeface="ＭＳ Ｐゴシック" pitchFamily="34" charset="-128"/>
              </a:defRPr>
            </a:lvl8pPr>
            <a:lvl9pPr marL="3868795" indent="-227576" eaLnBrk="0" fontAlgn="base" hangingPunct="0">
              <a:spcBef>
                <a:spcPct val="0"/>
              </a:spcBef>
              <a:spcAft>
                <a:spcPct val="0"/>
              </a:spcAft>
              <a:defRPr sz="1100" b="1">
                <a:solidFill>
                  <a:schemeClr val="tx1"/>
                </a:solidFill>
                <a:latin typeface="Arial" pitchFamily="34" charset="0"/>
                <a:ea typeface="ＭＳ Ｐゴシック" pitchFamily="34" charset="-128"/>
              </a:defRPr>
            </a:lvl9pPr>
          </a:lstStyle>
          <a:p>
            <a:pPr eaLnBrk="1" hangingPunct="1">
              <a:defRPr/>
            </a:pPr>
            <a:fld id="{4C4B774C-ECAC-4A42-A941-6F3E15EB50D8}" type="slidenum">
              <a:rPr lang="en-US" sz="1200" b="0"/>
              <a:pPr eaLnBrk="1" hangingPunct="1">
                <a:defRPr/>
              </a:pPr>
              <a:t>3</a:t>
            </a:fld>
            <a:endParaRPr lang="en-US" sz="1200" b="0" dirty="0"/>
          </a:p>
        </p:txBody>
      </p:sp>
      <p:sp>
        <p:nvSpPr>
          <p:cNvPr id="57347" name="Rectangle 2"/>
          <p:cNvSpPr>
            <a:spLocks noGrp="1" noRot="1" noChangeAspect="1" noChangeArrowheads="1" noTextEdit="1"/>
          </p:cNvSpPr>
          <p:nvPr>
            <p:ph type="sldImg"/>
          </p:nvPr>
        </p:nvSpPr>
        <p:spPr>
          <a:xfrm>
            <a:off x="476250" y="617538"/>
            <a:ext cx="5780088" cy="4335462"/>
          </a:xfrm>
          <a:ln/>
        </p:spPr>
      </p:sp>
      <p:sp>
        <p:nvSpPr>
          <p:cNvPr id="57348" name="Rectangle 3"/>
          <p:cNvSpPr>
            <a:spLocks noGrp="1" noChangeArrowheads="1"/>
          </p:cNvSpPr>
          <p:nvPr>
            <p:ph type="body" idx="1"/>
          </p:nvPr>
        </p:nvSpPr>
        <p:spPr>
          <a:xfrm>
            <a:off x="544514" y="5294313"/>
            <a:ext cx="5729287" cy="246062"/>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hu-HU" dirty="0">
              <a:ea typeface="ＭＳ Ｐゴシック"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xfrm>
            <a:off x="5999163" y="9474202"/>
            <a:ext cx="533400" cy="18573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eaLnBrk="0" hangingPunct="0">
              <a:defRPr sz="1100" b="1">
                <a:solidFill>
                  <a:schemeClr val="tx1"/>
                </a:solidFill>
                <a:latin typeface="Arial" pitchFamily="34" charset="0"/>
                <a:ea typeface="ＭＳ Ｐゴシック" pitchFamily="34" charset="-128"/>
              </a:defRPr>
            </a:lvl1pPr>
            <a:lvl2pPr marL="739564" indent="-284448" eaLnBrk="0" hangingPunct="0">
              <a:defRPr sz="1100" b="1">
                <a:solidFill>
                  <a:schemeClr val="tx1"/>
                </a:solidFill>
                <a:latin typeface="Arial" pitchFamily="34" charset="0"/>
                <a:ea typeface="ＭＳ Ｐゴシック" pitchFamily="34" charset="-128"/>
              </a:defRPr>
            </a:lvl2pPr>
            <a:lvl3pPr marL="1137791" indent="-227558" eaLnBrk="0" hangingPunct="0">
              <a:defRPr sz="1100" b="1">
                <a:solidFill>
                  <a:schemeClr val="tx1"/>
                </a:solidFill>
                <a:latin typeface="Arial" pitchFamily="34" charset="0"/>
                <a:ea typeface="ＭＳ Ｐゴシック" pitchFamily="34" charset="-128"/>
              </a:defRPr>
            </a:lvl3pPr>
            <a:lvl4pPr marL="1592907" indent="-227558" eaLnBrk="0" hangingPunct="0">
              <a:defRPr sz="1100" b="1">
                <a:solidFill>
                  <a:schemeClr val="tx1"/>
                </a:solidFill>
                <a:latin typeface="Arial" pitchFamily="34" charset="0"/>
                <a:ea typeface="ＭＳ Ｐゴシック" pitchFamily="34" charset="-128"/>
              </a:defRPr>
            </a:lvl4pPr>
            <a:lvl5pPr marL="2048022" indent="-227558" eaLnBrk="0" hangingPunct="0">
              <a:defRPr sz="1100" b="1">
                <a:solidFill>
                  <a:schemeClr val="tx1"/>
                </a:solidFill>
                <a:latin typeface="Arial" pitchFamily="34" charset="0"/>
                <a:ea typeface="ＭＳ Ｐゴシック" pitchFamily="34" charset="-128"/>
              </a:defRPr>
            </a:lvl5pPr>
            <a:lvl6pPr marL="2503139" indent="-227558" eaLnBrk="0" fontAlgn="base" hangingPunct="0">
              <a:spcBef>
                <a:spcPct val="0"/>
              </a:spcBef>
              <a:spcAft>
                <a:spcPct val="0"/>
              </a:spcAft>
              <a:defRPr sz="1100" b="1">
                <a:solidFill>
                  <a:schemeClr val="tx1"/>
                </a:solidFill>
                <a:latin typeface="Arial" pitchFamily="34" charset="0"/>
                <a:ea typeface="ＭＳ Ｐゴシック" pitchFamily="34" charset="-128"/>
              </a:defRPr>
            </a:lvl6pPr>
            <a:lvl7pPr marL="2958256" indent="-227558" eaLnBrk="0" fontAlgn="base" hangingPunct="0">
              <a:spcBef>
                <a:spcPct val="0"/>
              </a:spcBef>
              <a:spcAft>
                <a:spcPct val="0"/>
              </a:spcAft>
              <a:defRPr sz="1100" b="1">
                <a:solidFill>
                  <a:schemeClr val="tx1"/>
                </a:solidFill>
                <a:latin typeface="Arial" pitchFamily="34" charset="0"/>
                <a:ea typeface="ＭＳ Ｐゴシック" pitchFamily="34" charset="-128"/>
              </a:defRPr>
            </a:lvl7pPr>
            <a:lvl8pPr marL="3413371" indent="-227558" eaLnBrk="0" fontAlgn="base" hangingPunct="0">
              <a:spcBef>
                <a:spcPct val="0"/>
              </a:spcBef>
              <a:spcAft>
                <a:spcPct val="0"/>
              </a:spcAft>
              <a:defRPr sz="1100" b="1">
                <a:solidFill>
                  <a:schemeClr val="tx1"/>
                </a:solidFill>
                <a:latin typeface="Arial" pitchFamily="34" charset="0"/>
                <a:ea typeface="ＭＳ Ｐゴシック" pitchFamily="34" charset="-128"/>
              </a:defRPr>
            </a:lvl8pPr>
            <a:lvl9pPr marL="3868488" indent="-227558" eaLnBrk="0" fontAlgn="base" hangingPunct="0">
              <a:spcBef>
                <a:spcPct val="0"/>
              </a:spcBef>
              <a:spcAft>
                <a:spcPct val="0"/>
              </a:spcAft>
              <a:defRPr sz="1100" b="1">
                <a:solidFill>
                  <a:schemeClr val="tx1"/>
                </a:solidFill>
                <a:latin typeface="Arial" pitchFamily="34" charset="0"/>
                <a:ea typeface="ＭＳ Ｐゴシック" pitchFamily="34" charset="-128"/>
              </a:defRPr>
            </a:lvl9pPr>
          </a:lstStyle>
          <a:p>
            <a:pPr eaLnBrk="1" hangingPunct="1">
              <a:defRPr/>
            </a:pPr>
            <a:fld id="{4C4B774C-ECAC-4A42-A941-6F3E15EB50D8}" type="slidenum">
              <a:rPr lang="en-US" sz="1200" b="0">
                <a:solidFill>
                  <a:prstClr val="black"/>
                </a:solidFill>
              </a:rPr>
              <a:pPr eaLnBrk="1" hangingPunct="1">
                <a:defRPr/>
              </a:pPr>
              <a:t>5</a:t>
            </a:fld>
            <a:endParaRPr lang="en-US" sz="1200" b="0" dirty="0">
              <a:solidFill>
                <a:prstClr val="black"/>
              </a:solidFill>
            </a:endParaRPr>
          </a:p>
        </p:txBody>
      </p:sp>
      <p:sp>
        <p:nvSpPr>
          <p:cNvPr id="57347" name="Rectangle 2"/>
          <p:cNvSpPr>
            <a:spLocks noGrp="1" noRot="1" noChangeAspect="1" noChangeArrowheads="1" noTextEdit="1"/>
          </p:cNvSpPr>
          <p:nvPr>
            <p:ph type="sldImg"/>
          </p:nvPr>
        </p:nvSpPr>
        <p:spPr>
          <a:xfrm>
            <a:off x="476250" y="617538"/>
            <a:ext cx="5780088" cy="4335462"/>
          </a:xfrm>
          <a:ln/>
        </p:spPr>
      </p:sp>
      <p:sp>
        <p:nvSpPr>
          <p:cNvPr id="57348" name="Rectangle 3"/>
          <p:cNvSpPr>
            <a:spLocks noGrp="1" noChangeArrowheads="1"/>
          </p:cNvSpPr>
          <p:nvPr>
            <p:ph type="body" idx="1"/>
          </p:nvPr>
        </p:nvSpPr>
        <p:spPr>
          <a:xfrm>
            <a:off x="544515" y="5294313"/>
            <a:ext cx="5729287" cy="246062"/>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hu-HU" dirty="0">
              <a:ea typeface="ＭＳ Ｐゴシック"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87A451EE-E115-49B5-AF26-2DE0C96505D8}" type="slidenum">
              <a:rPr lang="hu-HU" smtClean="0">
                <a:solidFill>
                  <a:prstClr val="black"/>
                </a:solidFill>
              </a:rPr>
              <a:pPr/>
              <a:t>6</a:t>
            </a:fld>
            <a:endParaRPr lang="hu-HU">
              <a:solidFill>
                <a:prstClr val="black"/>
              </a:solidFill>
            </a:endParaRPr>
          </a:p>
        </p:txBody>
      </p:sp>
    </p:spTree>
    <p:extLst>
      <p:ext uri="{BB962C8B-B14F-4D97-AF65-F5344CB8AC3E}">
        <p14:creationId xmlns:p14="http://schemas.microsoft.com/office/powerpoint/2010/main" val="1435994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xfrm>
            <a:off x="5999163" y="9474202"/>
            <a:ext cx="533400" cy="18573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eaLnBrk="0" hangingPunct="0">
              <a:defRPr sz="1100" b="1">
                <a:solidFill>
                  <a:schemeClr val="tx1"/>
                </a:solidFill>
                <a:latin typeface="Arial" pitchFamily="34" charset="0"/>
                <a:ea typeface="ＭＳ Ｐゴシック" pitchFamily="34" charset="-128"/>
              </a:defRPr>
            </a:lvl1pPr>
            <a:lvl2pPr marL="739564" indent="-284448" eaLnBrk="0" hangingPunct="0">
              <a:defRPr sz="1100" b="1">
                <a:solidFill>
                  <a:schemeClr val="tx1"/>
                </a:solidFill>
                <a:latin typeface="Arial" pitchFamily="34" charset="0"/>
                <a:ea typeface="ＭＳ Ｐゴシック" pitchFamily="34" charset="-128"/>
              </a:defRPr>
            </a:lvl2pPr>
            <a:lvl3pPr marL="1137791" indent="-227558" eaLnBrk="0" hangingPunct="0">
              <a:defRPr sz="1100" b="1">
                <a:solidFill>
                  <a:schemeClr val="tx1"/>
                </a:solidFill>
                <a:latin typeface="Arial" pitchFamily="34" charset="0"/>
                <a:ea typeface="ＭＳ Ｐゴシック" pitchFamily="34" charset="-128"/>
              </a:defRPr>
            </a:lvl3pPr>
            <a:lvl4pPr marL="1592907" indent="-227558" eaLnBrk="0" hangingPunct="0">
              <a:defRPr sz="1100" b="1">
                <a:solidFill>
                  <a:schemeClr val="tx1"/>
                </a:solidFill>
                <a:latin typeface="Arial" pitchFamily="34" charset="0"/>
                <a:ea typeface="ＭＳ Ｐゴシック" pitchFamily="34" charset="-128"/>
              </a:defRPr>
            </a:lvl4pPr>
            <a:lvl5pPr marL="2048022" indent="-227558" eaLnBrk="0" hangingPunct="0">
              <a:defRPr sz="1100" b="1">
                <a:solidFill>
                  <a:schemeClr val="tx1"/>
                </a:solidFill>
                <a:latin typeface="Arial" pitchFamily="34" charset="0"/>
                <a:ea typeface="ＭＳ Ｐゴシック" pitchFamily="34" charset="-128"/>
              </a:defRPr>
            </a:lvl5pPr>
            <a:lvl6pPr marL="2503139" indent="-227558" eaLnBrk="0" fontAlgn="base" hangingPunct="0">
              <a:spcBef>
                <a:spcPct val="0"/>
              </a:spcBef>
              <a:spcAft>
                <a:spcPct val="0"/>
              </a:spcAft>
              <a:defRPr sz="1100" b="1">
                <a:solidFill>
                  <a:schemeClr val="tx1"/>
                </a:solidFill>
                <a:latin typeface="Arial" pitchFamily="34" charset="0"/>
                <a:ea typeface="ＭＳ Ｐゴシック" pitchFamily="34" charset="-128"/>
              </a:defRPr>
            </a:lvl6pPr>
            <a:lvl7pPr marL="2958256" indent="-227558" eaLnBrk="0" fontAlgn="base" hangingPunct="0">
              <a:spcBef>
                <a:spcPct val="0"/>
              </a:spcBef>
              <a:spcAft>
                <a:spcPct val="0"/>
              </a:spcAft>
              <a:defRPr sz="1100" b="1">
                <a:solidFill>
                  <a:schemeClr val="tx1"/>
                </a:solidFill>
                <a:latin typeface="Arial" pitchFamily="34" charset="0"/>
                <a:ea typeface="ＭＳ Ｐゴシック" pitchFamily="34" charset="-128"/>
              </a:defRPr>
            </a:lvl7pPr>
            <a:lvl8pPr marL="3413371" indent="-227558" eaLnBrk="0" fontAlgn="base" hangingPunct="0">
              <a:spcBef>
                <a:spcPct val="0"/>
              </a:spcBef>
              <a:spcAft>
                <a:spcPct val="0"/>
              </a:spcAft>
              <a:defRPr sz="1100" b="1">
                <a:solidFill>
                  <a:schemeClr val="tx1"/>
                </a:solidFill>
                <a:latin typeface="Arial" pitchFamily="34" charset="0"/>
                <a:ea typeface="ＭＳ Ｐゴシック" pitchFamily="34" charset="-128"/>
              </a:defRPr>
            </a:lvl8pPr>
            <a:lvl9pPr marL="3868488" indent="-227558" eaLnBrk="0" fontAlgn="base" hangingPunct="0">
              <a:spcBef>
                <a:spcPct val="0"/>
              </a:spcBef>
              <a:spcAft>
                <a:spcPct val="0"/>
              </a:spcAft>
              <a:defRPr sz="1100" b="1">
                <a:solidFill>
                  <a:schemeClr val="tx1"/>
                </a:solidFill>
                <a:latin typeface="Arial" pitchFamily="34" charset="0"/>
                <a:ea typeface="ＭＳ Ｐゴシック" pitchFamily="34" charset="-128"/>
              </a:defRPr>
            </a:lvl9pPr>
          </a:lstStyle>
          <a:p>
            <a:pPr eaLnBrk="1" hangingPunct="1">
              <a:defRPr/>
            </a:pPr>
            <a:fld id="{4C4B774C-ECAC-4A42-A941-6F3E15EB50D8}" type="slidenum">
              <a:rPr lang="en-US" sz="1200" b="0"/>
              <a:pPr eaLnBrk="1" hangingPunct="1">
                <a:defRPr/>
              </a:pPr>
              <a:t>7</a:t>
            </a:fld>
            <a:endParaRPr lang="en-US" sz="1200" b="0" dirty="0"/>
          </a:p>
        </p:txBody>
      </p:sp>
      <p:sp>
        <p:nvSpPr>
          <p:cNvPr id="57347" name="Rectangle 2"/>
          <p:cNvSpPr>
            <a:spLocks noGrp="1" noRot="1" noChangeAspect="1" noChangeArrowheads="1" noTextEdit="1"/>
          </p:cNvSpPr>
          <p:nvPr>
            <p:ph type="sldImg"/>
          </p:nvPr>
        </p:nvSpPr>
        <p:spPr>
          <a:xfrm>
            <a:off x="476250" y="617538"/>
            <a:ext cx="5780088" cy="4335462"/>
          </a:xfrm>
          <a:ln/>
        </p:spPr>
      </p:sp>
      <p:sp>
        <p:nvSpPr>
          <p:cNvPr id="57348" name="Rectangle 3"/>
          <p:cNvSpPr>
            <a:spLocks noGrp="1" noChangeArrowheads="1"/>
          </p:cNvSpPr>
          <p:nvPr>
            <p:ph type="body" idx="1"/>
          </p:nvPr>
        </p:nvSpPr>
        <p:spPr>
          <a:xfrm>
            <a:off x="544515" y="5294313"/>
            <a:ext cx="5729287" cy="246062"/>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hu-HU" b="0" dirty="0">
              <a:ea typeface="ＭＳ Ｐゴシック"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Slide Image Placeholder 1"/>
          <p:cNvSpPr>
            <a:spLocks noGrp="1" noRot="1" noChangeAspect="1" noTextEdit="1"/>
          </p:cNvSpPr>
          <p:nvPr>
            <p:ph type="sldImg"/>
          </p:nvPr>
        </p:nvSpPr>
        <p:spPr>
          <a:ln/>
        </p:spPr>
      </p:sp>
      <p:sp>
        <p:nvSpPr>
          <p:cNvPr id="273410" name="Notes Placeholder 2"/>
          <p:cNvSpPr>
            <a:spLocks noGrp="1"/>
          </p:cNvSpPr>
          <p:nvPr>
            <p:ph type="body" idx="1"/>
          </p:nvPr>
        </p:nvSpPr>
        <p:spPr>
          <a:xfrm>
            <a:off x="544513" y="5294313"/>
            <a:ext cx="5726112" cy="492125"/>
          </a:xfrm>
          <a:noFill/>
          <a:ln/>
        </p:spPr>
        <p:txBody>
          <a:bodyPr/>
          <a:lstStyle/>
          <a:p>
            <a:r>
              <a:rPr lang="hr-HR" smtClean="0"/>
              <a:t>Thank you for your attention …</a:t>
            </a:r>
            <a:endParaRPr lang="en-GB" smtClean="0"/>
          </a:p>
          <a:p>
            <a:endParaRPr lang="hr-HR" smtClean="0"/>
          </a:p>
        </p:txBody>
      </p:sp>
      <p:sp>
        <p:nvSpPr>
          <p:cNvPr id="273411" name="Slide Number Placeholder 3"/>
          <p:cNvSpPr>
            <a:spLocks noGrp="1"/>
          </p:cNvSpPr>
          <p:nvPr>
            <p:ph type="sldNum" sz="quarter" idx="5"/>
          </p:nvPr>
        </p:nvSpPr>
        <p:spPr>
          <a:noFill/>
        </p:spPr>
        <p:txBody>
          <a:bodyPr/>
          <a:lstStyle/>
          <a:p>
            <a:pPr defTabSz="908050"/>
            <a:fld id="{9248296D-AF7E-4A80-B38F-4A1DF34D17A4}" type="slidenum">
              <a:rPr lang="en-US" smtClean="0"/>
              <a:pPr defTabSz="908050"/>
              <a:t>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30.xml"/><Relationship Id="rId7" Type="http://schemas.openxmlformats.org/officeDocument/2006/relationships/image" Target="../media/image1.emf"/><Relationship Id="rId2" Type="http://schemas.openxmlformats.org/officeDocument/2006/relationships/tags" Target="../tags/tag29.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slideMaster" Target="../slideMasters/slideMaster1.xml"/><Relationship Id="rId4" Type="http://schemas.openxmlformats.org/officeDocument/2006/relationships/tags" Target="../tags/tag3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vmlDrawing" Target="../drawings/vmlDrawing9.v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vmlDrawing" Target="../drawings/vmlDrawing10.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1.emf"/><Relationship Id="rId2" Type="http://schemas.openxmlformats.org/officeDocument/2006/relationships/tags" Target="../tags/tag34.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slideMaster" Target="../slideMasters/slideMaster1.xml"/><Relationship Id="rId4" Type="http://schemas.openxmlformats.org/officeDocument/2006/relationships/tags" Target="../tags/tag3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7.xml"/><Relationship Id="rId1" Type="http://schemas.openxmlformats.org/officeDocument/2006/relationships/vmlDrawing" Target="../drawings/vmlDrawing12.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8.xml"/><Relationship Id="rId1" Type="http://schemas.openxmlformats.org/officeDocument/2006/relationships/vmlDrawing" Target="../drawings/vmlDrawing13.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0.xml"/><Relationship Id="rId1" Type="http://schemas.openxmlformats.org/officeDocument/2006/relationships/tags" Target="../tags/tag49.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1.emf"/><Relationship Id="rId2" Type="http://schemas.openxmlformats.org/officeDocument/2006/relationships/tags" Target="../tags/tag51.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slideMaster" Target="../slideMasters/slideMaster3.xml"/><Relationship Id="rId4" Type="http://schemas.openxmlformats.org/officeDocument/2006/relationships/tags" Target="../tags/tag5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55.xml"/><Relationship Id="rId7" Type="http://schemas.openxmlformats.org/officeDocument/2006/relationships/image" Target="../media/image1.emf"/><Relationship Id="rId2" Type="http://schemas.openxmlformats.org/officeDocument/2006/relationships/tags" Target="../tags/tag54.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slideMaster" Target="../slideMasters/slideMaster3.xml"/><Relationship Id="rId4" Type="http://schemas.openxmlformats.org/officeDocument/2006/relationships/tags" Target="../tags/tag56.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58.xml"/><Relationship Id="rId7" Type="http://schemas.openxmlformats.org/officeDocument/2006/relationships/image" Target="../media/image1.emf"/><Relationship Id="rId2" Type="http://schemas.openxmlformats.org/officeDocument/2006/relationships/tags" Target="../tags/tag57.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slideMaster" Target="../slideMasters/slideMaster3.xml"/><Relationship Id="rId4" Type="http://schemas.openxmlformats.org/officeDocument/2006/relationships/tags" Target="../tags/tag59.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61.xml"/><Relationship Id="rId7" Type="http://schemas.openxmlformats.org/officeDocument/2006/relationships/image" Target="../media/image1.emf"/><Relationship Id="rId2" Type="http://schemas.openxmlformats.org/officeDocument/2006/relationships/tags" Target="../tags/tag60.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slideMaster" Target="../slideMasters/slideMaster3.xml"/><Relationship Id="rId4" Type="http://schemas.openxmlformats.org/officeDocument/2006/relationships/tags" Target="../tags/tag62.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64.xml"/><Relationship Id="rId7" Type="http://schemas.openxmlformats.org/officeDocument/2006/relationships/image" Target="../media/image1.emf"/><Relationship Id="rId2" Type="http://schemas.openxmlformats.org/officeDocument/2006/relationships/tags" Target="../tags/tag63.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slideMaster" Target="../slideMasters/slideMaster3.xml"/><Relationship Id="rId10" Type="http://schemas.openxmlformats.org/officeDocument/2006/relationships/image" Target="../media/image8.jpg"/><Relationship Id="rId4" Type="http://schemas.openxmlformats.org/officeDocument/2006/relationships/tags" Target="../tags/tag65.xml"/><Relationship Id="rId9" Type="http://schemas.openxmlformats.org/officeDocument/2006/relationships/image" Target="../media/image7.jpg"/></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emf"/><Relationship Id="rId2" Type="http://schemas.openxmlformats.org/officeDocument/2006/relationships/tags" Target="../tags/tag1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16.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67.xml"/><Relationship Id="rId7" Type="http://schemas.openxmlformats.org/officeDocument/2006/relationships/image" Target="../media/image1.emf"/><Relationship Id="rId2" Type="http://schemas.openxmlformats.org/officeDocument/2006/relationships/tags" Target="../tags/tag66.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slideMaster" Target="../slideMasters/slideMaster3.xml"/><Relationship Id="rId4" Type="http://schemas.openxmlformats.org/officeDocument/2006/relationships/tags" Target="../tags/tag68.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9.xml"/><Relationship Id="rId1" Type="http://schemas.openxmlformats.org/officeDocument/2006/relationships/vmlDrawing" Target="../drawings/vmlDrawing20.v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0.xml"/><Relationship Id="rId1" Type="http://schemas.openxmlformats.org/officeDocument/2006/relationships/vmlDrawing" Target="../drawings/vmlDrawing21.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1.emf"/><Relationship Id="rId2" Type="http://schemas.openxmlformats.org/officeDocument/2006/relationships/tags" Target="../tags/tag71.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slideMaster" Target="../slideMasters/slideMaster3.xml"/><Relationship Id="rId4" Type="http://schemas.openxmlformats.org/officeDocument/2006/relationships/tags" Target="../tags/tag7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Master" Target="../slideMasters/slideMaster4.xml"/><Relationship Id="rId1" Type="http://schemas.openxmlformats.org/officeDocument/2006/relationships/tags" Target="../tags/tag7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8.xml"/><Relationship Id="rId7" Type="http://schemas.openxmlformats.org/officeDocument/2006/relationships/image" Target="../media/image1.emf"/><Relationship Id="rId2" Type="http://schemas.openxmlformats.org/officeDocument/2006/relationships/tags" Target="../tags/tag17.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7.xml"/><Relationship Id="rId1" Type="http://schemas.openxmlformats.org/officeDocument/2006/relationships/vmlDrawing" Target="../drawings/vmlDrawing24.vml"/><Relationship Id="rId5" Type="http://schemas.openxmlformats.org/officeDocument/2006/relationships/image" Target="../media/image12.wmf"/><Relationship Id="rId4" Type="http://schemas.openxmlformats.org/officeDocument/2006/relationships/oleObject" Target="../embeddings/oleObject24.bin"/></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1.xml"/><Relationship Id="rId7" Type="http://schemas.openxmlformats.org/officeDocument/2006/relationships/image" Target="../media/image1.emf"/><Relationship Id="rId2" Type="http://schemas.openxmlformats.org/officeDocument/2006/relationships/tags" Target="../tags/tag20.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2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24.xml"/><Relationship Id="rId7" Type="http://schemas.openxmlformats.org/officeDocument/2006/relationships/image" Target="../media/image1.emf"/><Relationship Id="rId2" Type="http://schemas.openxmlformats.org/officeDocument/2006/relationships/tags" Target="../tags/tag23.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27.xml"/><Relationship Id="rId7" Type="http://schemas.openxmlformats.org/officeDocument/2006/relationships/image" Target="../media/image1.emf"/><Relationship Id="rId2" Type="http://schemas.openxmlformats.org/officeDocument/2006/relationships/tags" Target="../tags/tag26.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slideMaster" Target="../slideMasters/slideMaster1.xml"/><Relationship Id="rId10" Type="http://schemas.openxmlformats.org/officeDocument/2006/relationships/image" Target="../media/image8.jpg"/><Relationship Id="rId4" Type="http://schemas.openxmlformats.org/officeDocument/2006/relationships/tags" Target="../tags/tag28.xml"/><Relationship Id="rId9" Type="http://schemas.openxmlformats.org/officeDocument/2006/relationships/image" Target="../media/image7.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1438514895"/>
              </p:ext>
            </p:ext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147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8" y="1592"/>
                        <a:ext cx="1465" cy="1587"/>
                      </a:xfrm>
                      <a:prstGeom prst="rect">
                        <a:avLst/>
                      </a:prstGeom>
                    </p:spPr>
                  </p:pic>
                </p:oleObj>
              </mc:Fallback>
            </mc:AlternateContent>
          </a:graphicData>
        </a:graphic>
      </p:graphicFrame>
      <p:pic>
        <p:nvPicPr>
          <p:cNvPr id="14" name="Picture 6" descr="Zaglavlje master 1.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 y="-1"/>
            <a:ext cx="9144001" cy="130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Slide Number"/>
          <p:cNvSpPr txBox="1">
            <a:spLocks noChangeArrowheads="1"/>
          </p:cNvSpPr>
          <p:nvPr/>
        </p:nvSpPr>
        <p:spPr bwMode="auto">
          <a:xfrm>
            <a:off x="8663354" y="6718300"/>
            <a:ext cx="153888" cy="15388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fontAlgn="base">
              <a:spcBef>
                <a:spcPct val="0"/>
              </a:spcBef>
              <a:spcAft>
                <a:spcPct val="0"/>
              </a:spcAft>
              <a:defRPr/>
            </a:pPr>
            <a:fld id="{7AA7B471-74A3-4F5F-8955-6C99E2375CAC}" type="slidenum">
              <a:rPr lang="en-US" sz="1000" b="1">
                <a:solidFill>
                  <a:srgbClr val="000000"/>
                </a:solidFill>
                <a:latin typeface="Calibri" pitchFamily="34" charset="0"/>
                <a:cs typeface="Calibri" pitchFamily="34" charset="0"/>
              </a:rPr>
              <a:pPr fontAlgn="base">
                <a:spcBef>
                  <a:spcPct val="0"/>
                </a:spcBef>
                <a:spcAft>
                  <a:spcPct val="0"/>
                </a:spcAft>
                <a:defRPr/>
              </a:pPr>
              <a:t>‹#›</a:t>
            </a:fld>
            <a:endParaRPr lang="en-US" b="1" dirty="0">
              <a:solidFill>
                <a:srgbClr val="000000"/>
              </a:solidFill>
              <a:latin typeface="Calibri" pitchFamily="34" charset="0"/>
              <a:cs typeface="Calibri" pitchFamily="34" charset="0"/>
            </a:endParaRPr>
          </a:p>
        </p:txBody>
      </p:sp>
      <p:sp>
        <p:nvSpPr>
          <p:cNvPr id="85" name="Slide Number Line"/>
          <p:cNvSpPr>
            <a:spLocks noChangeShapeType="1"/>
          </p:cNvSpPr>
          <p:nvPr/>
        </p:nvSpPr>
        <p:spPr bwMode="auto">
          <a:xfrm>
            <a:off x="8591411" y="6725641"/>
            <a:ext cx="0" cy="123825"/>
          </a:xfrm>
          <a:prstGeom prst="line">
            <a:avLst/>
          </a:prstGeom>
          <a:noFill/>
          <a:ln w="9525">
            <a:solidFill>
              <a:schemeClr val="accent1"/>
            </a:solidFill>
            <a:round/>
            <a:headEnd/>
            <a:tailEnd/>
          </a:ln>
          <a:effectLst/>
        </p:spPr>
        <p:txBody>
          <a:bodyPr wrap="none" lIns="0" tIns="0" rIns="0" bIns="0" anchor="ctr">
            <a:spAutoFit/>
          </a:bodyPr>
          <a:lstStyle/>
          <a:p>
            <a:pPr fontAlgn="base">
              <a:spcBef>
                <a:spcPct val="0"/>
              </a:spcBef>
              <a:spcAft>
                <a:spcPct val="0"/>
              </a:spcAft>
              <a:defRPr/>
            </a:pPr>
            <a:endParaRPr lang="en-US" sz="1300" b="1" dirty="0">
              <a:solidFill>
                <a:srgbClr val="000000"/>
              </a:solidFill>
              <a:cs typeface="Arial" pitchFamily="34" charset="0"/>
            </a:endParaRPr>
          </a:p>
        </p:txBody>
      </p:sp>
      <p:sp>
        <p:nvSpPr>
          <p:cNvPr id="86" name="Doc Code" descr="casecode"/>
          <p:cNvSpPr txBox="1">
            <a:spLocks noChangeArrowheads="1"/>
          </p:cNvSpPr>
          <p:nvPr/>
        </p:nvSpPr>
        <p:spPr bwMode="auto">
          <a:xfrm>
            <a:off x="6649101" y="6718305"/>
            <a:ext cx="1801775" cy="1384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900" b="0" smtClean="0"/>
            </a:lvl1pPr>
          </a:lstStyle>
          <a:p>
            <a:pPr fontAlgn="base">
              <a:spcBef>
                <a:spcPct val="0"/>
              </a:spcBef>
              <a:spcAft>
                <a:spcPct val="0"/>
              </a:spcAft>
              <a:defRPr/>
            </a:pPr>
            <a:r>
              <a:rPr lang="en-US" noProof="1">
                <a:solidFill>
                  <a:srgbClr val="FFFFFF"/>
                </a:solidFill>
                <a:cs typeface="Arial" pitchFamily="34" charset="0"/>
              </a:rPr>
              <a:t>Regional Energy Overview_v7.pptx</a:t>
            </a:r>
          </a:p>
        </p:txBody>
      </p:sp>
      <p:sp>
        <p:nvSpPr>
          <p:cNvPr id="87" name="Text Placeholder"/>
          <p:cNvSpPr>
            <a:spLocks noGrp="1"/>
          </p:cNvSpPr>
          <p:nvPr>
            <p:ph type="body" sz="quarter" idx="12" hasCustomPrompt="1"/>
          </p:nvPr>
        </p:nvSpPr>
        <p:spPr>
          <a:xfrm>
            <a:off x="677007" y="1933204"/>
            <a:ext cx="7879374" cy="1261371"/>
          </a:xfrm>
        </p:spPr>
        <p:txBody>
          <a:bodyPr>
            <a:spAutoFit/>
          </a:bodyPr>
          <a:lstStyle>
            <a:lvl1pPr>
              <a:defRPr/>
            </a:lvl1pPr>
            <a:lvl2pPr>
              <a:defRPr baseline="0"/>
            </a:lvl2pPr>
            <a:lvl3pPr>
              <a:spcBef>
                <a:spcPts val="400"/>
              </a:spcBef>
              <a:defRPr baseline="0"/>
            </a:lvl3pPr>
            <a:lvl4pPr>
              <a:defRPr baseline="0"/>
            </a:lvl4pPr>
          </a:lstStyle>
          <a:p>
            <a:pPr lvl="0"/>
            <a:r>
              <a:rPr lang="en-US" dirty="0" smtClean="0"/>
              <a:t>Click to edit Master text styles – Level 0</a:t>
            </a:r>
          </a:p>
          <a:p>
            <a:pPr lvl="1"/>
            <a:r>
              <a:rPr lang="en-US" dirty="0" smtClean="0"/>
              <a:t>Level 1</a:t>
            </a:r>
          </a:p>
          <a:p>
            <a:pPr lvl="2"/>
            <a:r>
              <a:rPr lang="en-US" dirty="0" smtClean="0"/>
              <a:t>Level 2</a:t>
            </a:r>
          </a:p>
          <a:p>
            <a:pPr lvl="3"/>
            <a:r>
              <a:rPr lang="en-US" dirty="0" smtClean="0"/>
              <a:t>Level 3</a:t>
            </a:r>
          </a:p>
        </p:txBody>
      </p:sp>
      <p:sp>
        <p:nvSpPr>
          <p:cNvPr id="88" name="Title"/>
          <p:cNvSpPr>
            <a:spLocks noGrp="1"/>
          </p:cNvSpPr>
          <p:nvPr>
            <p:ph type="title"/>
          </p:nvPr>
        </p:nvSpPr>
        <p:spPr>
          <a:xfrm>
            <a:off x="217741" y="149823"/>
            <a:ext cx="7879374" cy="601062"/>
          </a:xfrm>
        </p:spPr>
        <p:txBody>
          <a:bodyPr anchor="ctr">
            <a:noAutofit/>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9228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60805867"/>
              </p:ext>
            </p:ext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8644"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468" y="1592"/>
                        <a:ext cx="1465" cy="1587"/>
                      </a:xfrm>
                      <a:prstGeom prst="rect">
                        <a:avLst/>
                      </a:prstGeom>
                    </p:spPr>
                  </p:pic>
                </p:oleObj>
              </mc:Fallback>
            </mc:AlternateContent>
          </a:graphicData>
        </a:graphic>
      </p:graphicFrame>
      <p:pic>
        <p:nvPicPr>
          <p:cNvPr id="11" name="Picture 5" descr="Naslovnica 2A.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637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Position Lines"/>
          <p:cNvGrpSpPr/>
          <p:nvPr/>
        </p:nvGrpSpPr>
        <p:grpSpPr>
          <a:xfrm>
            <a:off x="683769" y="6886575"/>
            <a:ext cx="446077" cy="72000"/>
            <a:chOff x="740750" y="6858000"/>
            <a:chExt cx="483250" cy="72000"/>
          </a:xfrm>
        </p:grpSpPr>
        <p:sp>
          <p:nvSpPr>
            <p:cNvPr id="44" name="Line"/>
            <p:cNvSpPr>
              <a:spLocks noChangeShapeType="1"/>
            </p:cNvSpPr>
            <p:nvPr>
              <p:custDataLst>
                <p:tags r:id="rId3"/>
              </p:custDataLst>
            </p:nvPr>
          </p:nvSpPr>
          <p:spPr bwMode="auto">
            <a:xfrm>
              <a:off x="740750" y="6858000"/>
              <a:ext cx="0" cy="72000"/>
            </a:xfrm>
            <a:prstGeom prst="line">
              <a:avLst/>
            </a:prstGeom>
            <a:noFill/>
            <a:ln w="158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sp>
          <p:nvSpPr>
            <p:cNvPr id="46" name="Line"/>
            <p:cNvSpPr>
              <a:spLocks noChangeShapeType="1"/>
            </p:cNvSpPr>
            <p:nvPr>
              <p:custDataLst>
                <p:tags r:id="rId4"/>
              </p:custDataLst>
            </p:nvPr>
          </p:nvSpPr>
          <p:spPr bwMode="auto">
            <a:xfrm>
              <a:off x="1224000" y="6858000"/>
              <a:ext cx="0" cy="72000"/>
            </a:xfrm>
            <a:prstGeom prst="line">
              <a:avLst/>
            </a:prstGeom>
            <a:noFill/>
            <a:ln w="31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grpSp>
      <p:sp>
        <p:nvSpPr>
          <p:cNvPr id="50" name="Line 6"/>
          <p:cNvSpPr>
            <a:spLocks noChangeShapeType="1"/>
          </p:cNvSpPr>
          <p:nvPr/>
        </p:nvSpPr>
        <p:spPr bwMode="auto">
          <a:xfrm>
            <a:off x="0" y="4448175"/>
            <a:ext cx="9144000" cy="0"/>
          </a:xfrm>
          <a:prstGeom prst="line">
            <a:avLst/>
          </a:prstGeom>
          <a:noFill/>
          <a:ln w="15875">
            <a:solidFill>
              <a:schemeClr val="bg1"/>
            </a:solidFill>
            <a:round/>
            <a:headEnd/>
            <a:tailEnd/>
          </a:ln>
          <a:effectLst/>
        </p:spPr>
        <p:txBody>
          <a:bodyPr lIns="0" tIns="0" rIns="0" bIns="0" anchor="ctr">
            <a:spAutoFit/>
          </a:bodyPr>
          <a:lstStyle/>
          <a:p>
            <a:pPr fontAlgn="base">
              <a:spcBef>
                <a:spcPct val="0"/>
              </a:spcBef>
              <a:spcAft>
                <a:spcPct val="0"/>
              </a:spcAft>
            </a:pPr>
            <a:endParaRPr lang="en-US" sz="1300" b="1">
              <a:solidFill>
                <a:srgbClr val="000000"/>
              </a:solidFill>
            </a:endParaRPr>
          </a:p>
        </p:txBody>
      </p:sp>
      <p:sp>
        <p:nvSpPr>
          <p:cNvPr id="45" name="Title 44"/>
          <p:cNvSpPr>
            <a:spLocks noGrp="1"/>
          </p:cNvSpPr>
          <p:nvPr>
            <p:ph type="title" hasCustomPrompt="1"/>
          </p:nvPr>
        </p:nvSpPr>
        <p:spPr>
          <a:xfrm>
            <a:off x="1411021" y="4525409"/>
            <a:ext cx="6166935" cy="561601"/>
          </a:xfrm>
        </p:spPr>
        <p:txBody>
          <a:bodyPr wrap="square" bIns="216000" anchor="b" anchorCtr="0">
            <a:spAutoFit/>
          </a:bodyPr>
          <a:lstStyle>
            <a:lvl1pPr marL="561600" indent="-561600">
              <a:defRPr>
                <a:solidFill>
                  <a:schemeClr val="accent1"/>
                </a:solidFill>
              </a:defRPr>
            </a:lvl1pPr>
          </a:lstStyle>
          <a:p>
            <a:r>
              <a:rPr lang="en-US" dirty="0" smtClean="0"/>
              <a:t>A.    Click to edit text</a:t>
            </a:r>
            <a:endParaRPr lang="en-US" dirty="0"/>
          </a:p>
        </p:txBody>
      </p:sp>
      <p:sp>
        <p:nvSpPr>
          <p:cNvPr id="24" name="Text Box 10"/>
          <p:cNvSpPr txBox="1">
            <a:spLocks noChangeArrowheads="1"/>
          </p:cNvSpPr>
          <p:nvPr userDrawn="1"/>
        </p:nvSpPr>
        <p:spPr bwMode="auto">
          <a:xfrm>
            <a:off x="5134708" y="115890"/>
            <a:ext cx="3193074"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fontAlgn="base" hangingPunct="1">
              <a:spcBef>
                <a:spcPct val="50000"/>
              </a:spcBef>
              <a:spcAft>
                <a:spcPct val="0"/>
              </a:spcAft>
              <a:defRPr/>
            </a:pPr>
            <a:r>
              <a:rPr lang="hr-HR" sz="1100" b="1" dirty="0" smtClean="0">
                <a:solidFill>
                  <a:srgbClr val="000000"/>
                </a:solidFill>
              </a:rPr>
              <a:t>POSLOVNA TAJNA/BUSINESS SECRET</a:t>
            </a:r>
          </a:p>
        </p:txBody>
      </p:sp>
    </p:spTree>
    <p:extLst>
      <p:ext uri="{BB962C8B-B14F-4D97-AF65-F5344CB8AC3E}">
        <p14:creationId xmlns:p14="http://schemas.microsoft.com/office/powerpoint/2010/main" val="105076912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ver Pag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3121443004"/>
              </p:ext>
            </p:ext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966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8" y="1592"/>
                        <a:ext cx="1465" cy="1587"/>
                      </a:xfrm>
                      <a:prstGeom prst="rect">
                        <a:avLst/>
                      </a:prstGeom>
                    </p:spPr>
                  </p:pic>
                </p:oleObj>
              </mc:Fallback>
            </mc:AlternateContent>
          </a:graphicData>
        </a:graphic>
      </p:graphicFrame>
      <p:pic>
        <p:nvPicPr>
          <p:cNvPr id="12" name="Picture 8" descr="Untitled-1.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94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Location, date"/>
          <p:cNvSpPr>
            <a:spLocks noGrp="1"/>
          </p:cNvSpPr>
          <p:nvPr>
            <p:ph type="body" sz="quarter" idx="14" hasCustomPrompt="1"/>
          </p:nvPr>
        </p:nvSpPr>
        <p:spPr>
          <a:xfrm>
            <a:off x="2479565" y="5954718"/>
            <a:ext cx="5961600" cy="214674"/>
          </a:xfrm>
        </p:spPr>
        <p:txBody>
          <a:bodyPr/>
          <a:lstStyle>
            <a:lvl1pPr marL="0" indent="0">
              <a:lnSpc>
                <a:spcPct val="93000"/>
              </a:lnSpc>
              <a:spcBef>
                <a:spcPts val="0"/>
              </a:spcBef>
              <a:defRPr sz="1500" b="0" baseline="0">
                <a:solidFill>
                  <a:srgbClr val="002060"/>
                </a:solidFill>
                <a:latin typeface="+mn-lt"/>
                <a:cs typeface="Arial" pitchFamily="34" charset="0"/>
              </a:defRPr>
            </a:lvl1pPr>
            <a:lvl2pPr>
              <a:defRPr b="0"/>
            </a:lvl2pPr>
            <a:lvl3pPr>
              <a:defRPr b="0"/>
            </a:lvl3pPr>
            <a:lvl4pPr>
              <a:defRPr b="0"/>
            </a:lvl4pPr>
            <a:lvl5pPr>
              <a:defRPr b="0"/>
            </a:lvl5pPr>
          </a:lstStyle>
          <a:p>
            <a:pPr lvl="0"/>
            <a:r>
              <a:rPr lang="en-US" dirty="0" smtClean="0"/>
              <a:t>Location, date of presentation (month, day, year)</a:t>
            </a:r>
            <a:endParaRPr lang="en-US" dirty="0"/>
          </a:p>
        </p:txBody>
      </p:sp>
      <p:sp>
        <p:nvSpPr>
          <p:cNvPr id="4" name="Client name"/>
          <p:cNvSpPr>
            <a:spLocks noGrp="1"/>
          </p:cNvSpPr>
          <p:nvPr>
            <p:ph type="body" sz="quarter" idx="13" hasCustomPrompt="1"/>
          </p:nvPr>
        </p:nvSpPr>
        <p:spPr>
          <a:xfrm>
            <a:off x="2479565" y="5162723"/>
            <a:ext cx="5961600" cy="486543"/>
          </a:xfrm>
        </p:spPr>
        <p:txBody>
          <a:bodyPr/>
          <a:lstStyle>
            <a:lvl1pPr marL="0" indent="0">
              <a:lnSpc>
                <a:spcPct val="93000"/>
              </a:lnSpc>
              <a:spcBef>
                <a:spcPts val="0"/>
              </a:spcBef>
              <a:defRPr sz="1700" b="1" baseline="0">
                <a:solidFill>
                  <a:srgbClr val="002060"/>
                </a:solidFill>
                <a:latin typeface="+mj-lt"/>
                <a:cs typeface="Arial" pitchFamily="34" charset="0"/>
              </a:defRPr>
            </a:lvl1pPr>
            <a:lvl2pPr>
              <a:defRPr sz="2100" b="1"/>
            </a:lvl2pPr>
            <a:lvl3pPr>
              <a:defRPr sz="2100" b="1"/>
            </a:lvl3pPr>
            <a:lvl4pPr>
              <a:defRPr sz="2100" b="1"/>
            </a:lvl4pPr>
            <a:lvl5pPr>
              <a:defRPr sz="2100" b="1"/>
            </a:lvl5pPr>
          </a:lstStyle>
          <a:p>
            <a:pPr lvl="0"/>
            <a:r>
              <a:rPr lang="en-US" dirty="0" smtClean="0"/>
              <a:t>name</a:t>
            </a:r>
            <a:br>
              <a:rPr lang="en-US" dirty="0" smtClean="0"/>
            </a:br>
            <a:r>
              <a:rPr lang="en-US" dirty="0" smtClean="0"/>
              <a:t>(max. Two lines, 17 pt.)</a:t>
            </a:r>
            <a:endParaRPr lang="en-US" dirty="0"/>
          </a:p>
        </p:txBody>
      </p:sp>
      <p:sp>
        <p:nvSpPr>
          <p:cNvPr id="5" name="Type of document"/>
          <p:cNvSpPr>
            <a:spLocks noGrp="1"/>
          </p:cNvSpPr>
          <p:nvPr>
            <p:ph type="body" sz="quarter" idx="15" hasCustomPrompt="1"/>
          </p:nvPr>
        </p:nvSpPr>
        <p:spPr>
          <a:xfrm>
            <a:off x="2479565" y="3681138"/>
            <a:ext cx="5961600" cy="243272"/>
          </a:xfrm>
        </p:spPr>
        <p:txBody>
          <a:bodyPr/>
          <a:lstStyle>
            <a:lvl1pPr marL="0" indent="0">
              <a:lnSpc>
                <a:spcPct val="93000"/>
              </a:lnSpc>
              <a:spcBef>
                <a:spcPts val="0"/>
              </a:spcBef>
              <a:defRPr sz="1700" b="0">
                <a:solidFill>
                  <a:srgbClr val="002060"/>
                </a:solidFill>
                <a:latin typeface="+mn-lt"/>
                <a:cs typeface="Arial" pitchFamily="34" charset="0"/>
              </a:defRPr>
            </a:lvl1pPr>
          </a:lstStyle>
          <a:p>
            <a:pPr lvl="0"/>
            <a:r>
              <a:rPr lang="en-US" dirty="0" smtClean="0"/>
              <a:t>Type of document</a:t>
            </a:r>
            <a:endParaRPr lang="en-US" dirty="0"/>
          </a:p>
        </p:txBody>
      </p:sp>
      <p:sp>
        <p:nvSpPr>
          <p:cNvPr id="6" name="Project name"/>
          <p:cNvSpPr>
            <a:spLocks noGrp="1"/>
          </p:cNvSpPr>
          <p:nvPr>
            <p:ph type="title" hasCustomPrompt="1"/>
          </p:nvPr>
        </p:nvSpPr>
        <p:spPr>
          <a:xfrm>
            <a:off x="2479565" y="2742021"/>
            <a:ext cx="5961600" cy="686983"/>
          </a:xfrm>
        </p:spPr>
        <p:txBody>
          <a:bodyPr anchor="b" anchorCtr="0">
            <a:spAutoFit/>
          </a:bodyPr>
          <a:lstStyle>
            <a:lvl1pPr algn="l">
              <a:lnSpc>
                <a:spcPct val="93000"/>
              </a:lnSpc>
              <a:spcBef>
                <a:spcPts val="0"/>
              </a:spcBef>
              <a:defRPr baseline="0">
                <a:solidFill>
                  <a:srgbClr val="002060"/>
                </a:solidFill>
                <a:latin typeface="+mj-lt"/>
                <a:cs typeface="Arial" pitchFamily="34" charset="0"/>
              </a:defRPr>
            </a:lvl1pPr>
          </a:lstStyle>
          <a:p>
            <a:r>
              <a:rPr lang="en-US" dirty="0" smtClean="0"/>
              <a:t>document title</a:t>
            </a:r>
            <a:br>
              <a:rPr lang="en-US" dirty="0" smtClean="0"/>
            </a:br>
            <a:r>
              <a:rPr lang="en-US" dirty="0" smtClean="0"/>
              <a:t>(max. two lines, 21 pt.)</a:t>
            </a:r>
            <a:endParaRPr lang="en-US" dirty="0"/>
          </a:p>
        </p:txBody>
      </p:sp>
      <p:sp>
        <p:nvSpPr>
          <p:cNvPr id="3" name="Rectangle 2"/>
          <p:cNvSpPr/>
          <p:nvPr userDrawn="1"/>
        </p:nvSpPr>
        <p:spPr>
          <a:xfrm>
            <a:off x="3219226" y="1716209"/>
            <a:ext cx="6819227" cy="402609"/>
          </a:xfrm>
          <a:prstGeom prst="rect">
            <a:avLst/>
          </a:prstGeom>
          <a:solidFill>
            <a:schemeClr val="bg1"/>
          </a:solidFill>
          <a:ln w="9525"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fontAlgn="base">
              <a:lnSpc>
                <a:spcPct val="93000"/>
              </a:lnSpc>
              <a:spcBef>
                <a:spcPts val="300"/>
              </a:spcBef>
              <a:spcAft>
                <a:spcPct val="0"/>
              </a:spcAft>
            </a:pPr>
            <a:endParaRPr lang="hr-HR" sz="1300" dirty="0">
              <a:solidFill>
                <a:srgbClr val="000000"/>
              </a:solidFill>
              <a:cs typeface="Arial" pitchFamily="34" charset="0"/>
            </a:endParaRPr>
          </a:p>
        </p:txBody>
      </p:sp>
    </p:spTree>
    <p:extLst>
      <p:ext uri="{BB962C8B-B14F-4D97-AF65-F5344CB8AC3E}">
        <p14:creationId xmlns:p14="http://schemas.microsoft.com/office/powerpoint/2010/main" val="3727316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851689655"/>
              </p:ext>
            </p:ext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1069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8" y="1592"/>
                        <a:ext cx="1465" cy="1587"/>
                      </a:xfrm>
                      <a:prstGeom prst="rect">
                        <a:avLst/>
                      </a:prstGeom>
                    </p:spPr>
                  </p:pic>
                </p:oleObj>
              </mc:Fallback>
            </mc:AlternateContent>
          </a:graphicData>
        </a:graphic>
      </p:graphicFrame>
      <p:pic>
        <p:nvPicPr>
          <p:cNvPr id="21" name="Picture 6" descr="Zaglavlje master 1.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 y="-1"/>
            <a:ext cx="9144001" cy="130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Slide Number"/>
          <p:cNvSpPr txBox="1">
            <a:spLocks noChangeArrowheads="1"/>
          </p:cNvSpPr>
          <p:nvPr/>
        </p:nvSpPr>
        <p:spPr bwMode="auto">
          <a:xfrm>
            <a:off x="8663354" y="6718300"/>
            <a:ext cx="153888" cy="15388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fontAlgn="base">
              <a:spcBef>
                <a:spcPct val="0"/>
              </a:spcBef>
              <a:spcAft>
                <a:spcPct val="0"/>
              </a:spcAft>
              <a:defRPr/>
            </a:pPr>
            <a:fld id="{7AA7B471-74A3-4F5F-8955-6C99E2375CAC}" type="slidenum">
              <a:rPr lang="en-US" sz="1000" b="1">
                <a:solidFill>
                  <a:srgbClr val="000000"/>
                </a:solidFill>
                <a:latin typeface="Calibri" pitchFamily="34" charset="0"/>
                <a:cs typeface="Calibri" pitchFamily="34" charset="0"/>
              </a:rPr>
              <a:pPr fontAlgn="base">
                <a:spcBef>
                  <a:spcPct val="0"/>
                </a:spcBef>
                <a:spcAft>
                  <a:spcPct val="0"/>
                </a:spcAft>
                <a:defRPr/>
              </a:pPr>
              <a:t>‹#›</a:t>
            </a:fld>
            <a:endParaRPr lang="en-US" sz="1000" b="1" dirty="0">
              <a:solidFill>
                <a:srgbClr val="000000"/>
              </a:solidFill>
              <a:latin typeface="Calibri" pitchFamily="34" charset="0"/>
              <a:cs typeface="Calibri" pitchFamily="34" charset="0"/>
            </a:endParaRPr>
          </a:p>
        </p:txBody>
      </p:sp>
      <p:sp>
        <p:nvSpPr>
          <p:cNvPr id="56" name="Slide Number Line"/>
          <p:cNvSpPr>
            <a:spLocks noChangeShapeType="1"/>
          </p:cNvSpPr>
          <p:nvPr/>
        </p:nvSpPr>
        <p:spPr bwMode="auto">
          <a:xfrm>
            <a:off x="8556381" y="6734180"/>
            <a:ext cx="0" cy="123825"/>
          </a:xfrm>
          <a:prstGeom prst="line">
            <a:avLst/>
          </a:prstGeom>
          <a:noFill/>
          <a:ln w="9525">
            <a:solidFill>
              <a:schemeClr val="accent1"/>
            </a:solidFill>
            <a:round/>
            <a:headEnd/>
            <a:tailEnd/>
          </a:ln>
          <a:effectLst/>
        </p:spPr>
        <p:txBody>
          <a:bodyPr wrap="none" lIns="0" tIns="0" rIns="0" bIns="0" anchor="ctr">
            <a:spAutoFit/>
          </a:bodyPr>
          <a:lstStyle/>
          <a:p>
            <a:pPr fontAlgn="base">
              <a:spcBef>
                <a:spcPct val="0"/>
              </a:spcBef>
              <a:spcAft>
                <a:spcPct val="0"/>
              </a:spcAft>
              <a:defRPr/>
            </a:pPr>
            <a:endParaRPr lang="en-US" sz="1300" b="1" dirty="0">
              <a:solidFill>
                <a:srgbClr val="000000"/>
              </a:solidFill>
              <a:cs typeface="Arial" pitchFamily="34" charset="0"/>
            </a:endParaRPr>
          </a:p>
        </p:txBody>
      </p:sp>
      <p:sp>
        <p:nvSpPr>
          <p:cNvPr id="5" name="Contents Text"/>
          <p:cNvSpPr>
            <a:spLocks noGrp="1"/>
          </p:cNvSpPr>
          <p:nvPr>
            <p:ph type="body" sz="quarter" idx="10" hasCustomPrompt="1"/>
          </p:nvPr>
        </p:nvSpPr>
        <p:spPr>
          <a:xfrm>
            <a:off x="677105" y="1928814"/>
            <a:ext cx="7883672" cy="3062505"/>
          </a:xfrm>
        </p:spPr>
        <p:txBody>
          <a:bodyPr>
            <a:spAutoFit/>
          </a:bodyPr>
          <a:lstStyle>
            <a:lvl1pPr marL="360000" indent="-360000">
              <a:spcBef>
                <a:spcPts val="2000"/>
              </a:spcBef>
              <a:tabLst>
                <a:tab pos="8521700" algn="r"/>
              </a:tabLst>
              <a:defRPr>
                <a:solidFill>
                  <a:schemeClr val="tx1"/>
                </a:solidFill>
                <a:latin typeface="+mn-lt"/>
                <a:cs typeface="Arial" pitchFamily="34" charset="0"/>
              </a:defRPr>
            </a:lvl1pPr>
            <a:lvl2pPr marL="720000" indent="-360000">
              <a:spcBef>
                <a:spcPts val="600"/>
              </a:spcBef>
              <a:buNone/>
              <a:tabLst>
                <a:tab pos="8521700" algn="r"/>
              </a:tabLst>
              <a:defRPr b="0">
                <a:solidFill>
                  <a:schemeClr val="tx1"/>
                </a:solidFill>
              </a:defRPr>
            </a:lvl2pPr>
            <a:lvl3pPr marL="1260000" indent="-540000">
              <a:spcBef>
                <a:spcPts val="0"/>
              </a:spcBef>
              <a:buNone/>
              <a:tabLst>
                <a:tab pos="8521700" algn="r"/>
              </a:tabLst>
              <a:defRPr>
                <a:solidFill>
                  <a:schemeClr val="tx1"/>
                </a:solidFill>
              </a:defRPr>
            </a:lvl3pPr>
            <a:lvl4pPr marL="1255713" indent="-534988">
              <a:buNone/>
              <a:tabLst>
                <a:tab pos="8521700" algn="r"/>
              </a:tabLst>
              <a:defRPr/>
            </a:lvl4pPr>
            <a:lvl5pPr>
              <a:buNone/>
              <a:defRPr/>
            </a:lvl5pPr>
          </a:lstStyle>
          <a:p>
            <a:pPr lvl="0"/>
            <a:r>
              <a:rPr lang="en-US" dirty="0" smtClean="0"/>
              <a:t>A.	xxx	xx</a:t>
            </a:r>
          </a:p>
          <a:p>
            <a:pPr lvl="0"/>
            <a:r>
              <a:rPr lang="en-US" dirty="0" smtClean="0"/>
              <a:t>B.	xxx	xx</a:t>
            </a:r>
          </a:p>
          <a:p>
            <a:pPr lvl="1"/>
            <a:r>
              <a:rPr lang="en-US" dirty="0" smtClean="0"/>
              <a:t>1.	xxx	xx</a:t>
            </a:r>
          </a:p>
          <a:p>
            <a:pPr lvl="1"/>
            <a:r>
              <a:rPr lang="en-US" dirty="0" smtClean="0"/>
              <a:t>2.	xxx	xx</a:t>
            </a:r>
          </a:p>
          <a:p>
            <a:pPr lvl="2"/>
            <a:r>
              <a:rPr lang="en-US" dirty="0" smtClean="0"/>
              <a:t>2.1	xxx	xx</a:t>
            </a:r>
          </a:p>
          <a:p>
            <a:pPr lvl="2"/>
            <a:r>
              <a:rPr lang="en-US" dirty="0" smtClean="0"/>
              <a:t>2.2	xxx	xx</a:t>
            </a:r>
          </a:p>
          <a:p>
            <a:pPr lvl="0"/>
            <a:r>
              <a:rPr lang="en-US" dirty="0" smtClean="0"/>
              <a:t>C.	xxx	xx</a:t>
            </a:r>
          </a:p>
          <a:p>
            <a:pPr lvl="1"/>
            <a:r>
              <a:rPr lang="en-US" dirty="0" smtClean="0"/>
              <a:t>1.	xxx	xx</a:t>
            </a:r>
          </a:p>
          <a:p>
            <a:pPr lvl="2"/>
            <a:r>
              <a:rPr lang="en-US" dirty="0" smtClean="0"/>
              <a:t>1.1	xxx	xx</a:t>
            </a:r>
          </a:p>
        </p:txBody>
      </p:sp>
      <p:sp>
        <p:nvSpPr>
          <p:cNvPr id="10" name="Contents Title"/>
          <p:cNvSpPr txBox="1">
            <a:spLocks/>
          </p:cNvSpPr>
          <p:nvPr/>
        </p:nvSpPr>
        <p:spPr>
          <a:xfrm>
            <a:off x="227136" y="284498"/>
            <a:ext cx="7511922" cy="30053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a:lnSpc>
                <a:spcPct val="93000"/>
              </a:lnSpc>
              <a:defRPr/>
            </a:lvl1pPr>
          </a:lstStyle>
          <a:p>
            <a:pPr>
              <a:spcBef>
                <a:spcPct val="0"/>
              </a:spcBef>
              <a:tabLst>
                <a:tab pos="8524875" algn="r"/>
              </a:tabLst>
              <a:defRPr/>
            </a:pPr>
            <a:r>
              <a:rPr lang="en-US" altLang="de-DE" sz="2400" b="1" dirty="0" smtClean="0">
                <a:solidFill>
                  <a:srgbClr val="FFFFFF"/>
                </a:solidFill>
                <a:latin typeface="Calibri" pitchFamily="34" charset="0"/>
                <a:cs typeface="Calibri" pitchFamily="34" charset="0"/>
              </a:rPr>
              <a:t>Contents	</a:t>
            </a:r>
            <a:endParaRPr lang="en-US" altLang="de-DE" sz="2400" b="1" dirty="0">
              <a:solidFill>
                <a:srgbClr val="FFFFFF"/>
              </a:solidFill>
              <a:latin typeface="Calibri" pitchFamily="34" charset="0"/>
              <a:cs typeface="Calibri" pitchFamily="34" charset="0"/>
            </a:endParaRPr>
          </a:p>
        </p:txBody>
      </p:sp>
      <p:sp>
        <p:nvSpPr>
          <p:cNvPr id="57" name="Doc Code" descr="casecode"/>
          <p:cNvSpPr txBox="1">
            <a:spLocks noChangeArrowheads="1"/>
          </p:cNvSpPr>
          <p:nvPr/>
        </p:nvSpPr>
        <p:spPr bwMode="auto">
          <a:xfrm>
            <a:off x="6649101" y="6718305"/>
            <a:ext cx="1801775" cy="1384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900" b="0" smtClean="0"/>
            </a:lvl1pPr>
          </a:lstStyle>
          <a:p>
            <a:pPr fontAlgn="base">
              <a:spcBef>
                <a:spcPct val="0"/>
              </a:spcBef>
              <a:spcAft>
                <a:spcPct val="0"/>
              </a:spcAft>
              <a:defRPr/>
            </a:pPr>
            <a:r>
              <a:rPr lang="en-US" noProof="1">
                <a:solidFill>
                  <a:srgbClr val="FFFFFF"/>
                </a:solidFill>
                <a:cs typeface="Arial" pitchFamily="34" charset="0"/>
              </a:rPr>
              <a:t>Regional Energy Overview_v7.pptx</a:t>
            </a:r>
          </a:p>
        </p:txBody>
      </p:sp>
    </p:spTree>
    <p:extLst>
      <p:ext uri="{BB962C8B-B14F-4D97-AF65-F5344CB8AC3E}">
        <p14:creationId xmlns:p14="http://schemas.microsoft.com/office/powerpoint/2010/main" val="1396855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p:cNvGraphicFramePr>
          <p:nvPr userDrawn="1">
            <p:custDataLst>
              <p:tags r:id="rId2"/>
            </p:custDataLst>
            <p:extLst>
              <p:ext uri="{D42A27DB-BD31-4B8C-83A1-F6EECF244321}">
                <p14:modId xmlns:p14="http://schemas.microsoft.com/office/powerpoint/2010/main" val="469220530"/>
              </p:ext>
            </p:ext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11716"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468" y="1592"/>
                        <a:ext cx="1465" cy="1587"/>
                      </a:xfrm>
                      <a:prstGeom prst="rect">
                        <a:avLst/>
                      </a:prstGeom>
                    </p:spPr>
                  </p:pic>
                </p:oleObj>
              </mc:Fallback>
            </mc:AlternateContent>
          </a:graphicData>
        </a:graphic>
      </p:graphicFrame>
      <p:grpSp>
        <p:nvGrpSpPr>
          <p:cNvPr id="2" name="Position Lines"/>
          <p:cNvGrpSpPr/>
          <p:nvPr/>
        </p:nvGrpSpPr>
        <p:grpSpPr>
          <a:xfrm>
            <a:off x="683769" y="6886575"/>
            <a:ext cx="446077" cy="72000"/>
            <a:chOff x="740750" y="6858000"/>
            <a:chExt cx="483250" cy="72000"/>
          </a:xfrm>
        </p:grpSpPr>
        <p:sp>
          <p:nvSpPr>
            <p:cNvPr id="44" name="Line"/>
            <p:cNvSpPr>
              <a:spLocks noChangeShapeType="1"/>
            </p:cNvSpPr>
            <p:nvPr>
              <p:custDataLst>
                <p:tags r:id="rId3"/>
              </p:custDataLst>
            </p:nvPr>
          </p:nvSpPr>
          <p:spPr bwMode="auto">
            <a:xfrm>
              <a:off x="740750" y="6858000"/>
              <a:ext cx="0" cy="72000"/>
            </a:xfrm>
            <a:prstGeom prst="line">
              <a:avLst/>
            </a:prstGeom>
            <a:noFill/>
            <a:ln w="158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sp>
          <p:nvSpPr>
            <p:cNvPr id="46" name="Line"/>
            <p:cNvSpPr>
              <a:spLocks noChangeShapeType="1"/>
            </p:cNvSpPr>
            <p:nvPr>
              <p:custDataLst>
                <p:tags r:id="rId4"/>
              </p:custDataLst>
            </p:nvPr>
          </p:nvSpPr>
          <p:spPr bwMode="auto">
            <a:xfrm>
              <a:off x="1224000" y="6858000"/>
              <a:ext cx="0" cy="72000"/>
            </a:xfrm>
            <a:prstGeom prst="line">
              <a:avLst/>
            </a:prstGeom>
            <a:noFill/>
            <a:ln w="31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grpSp>
      <p:sp>
        <p:nvSpPr>
          <p:cNvPr id="50" name="Line 6"/>
          <p:cNvSpPr>
            <a:spLocks noChangeShapeType="1"/>
          </p:cNvSpPr>
          <p:nvPr/>
        </p:nvSpPr>
        <p:spPr bwMode="auto">
          <a:xfrm>
            <a:off x="0" y="4448175"/>
            <a:ext cx="9144000" cy="0"/>
          </a:xfrm>
          <a:prstGeom prst="line">
            <a:avLst/>
          </a:prstGeom>
          <a:noFill/>
          <a:ln w="15875">
            <a:solidFill>
              <a:schemeClr val="bg1"/>
            </a:solidFill>
            <a:round/>
            <a:headEnd/>
            <a:tailEnd/>
          </a:ln>
          <a:effectLst/>
        </p:spPr>
        <p:txBody>
          <a:bodyPr lIns="0" tIns="0" rIns="0" bIns="0" anchor="ctr">
            <a:spAutoFit/>
          </a:bodyPr>
          <a:lstStyle/>
          <a:p>
            <a:pPr fontAlgn="base">
              <a:spcBef>
                <a:spcPct val="0"/>
              </a:spcBef>
              <a:spcAft>
                <a:spcPct val="0"/>
              </a:spcAft>
            </a:pPr>
            <a:endParaRPr lang="en-US" sz="1300" b="1">
              <a:solidFill>
                <a:srgbClr val="000000"/>
              </a:solidFill>
            </a:endParaRPr>
          </a:p>
        </p:txBody>
      </p:sp>
      <p:sp>
        <p:nvSpPr>
          <p:cNvPr id="45" name="Title 44"/>
          <p:cNvSpPr>
            <a:spLocks noGrp="1"/>
          </p:cNvSpPr>
          <p:nvPr>
            <p:ph type="title" hasCustomPrompt="1"/>
          </p:nvPr>
        </p:nvSpPr>
        <p:spPr>
          <a:xfrm>
            <a:off x="1432942" y="3884142"/>
            <a:ext cx="6166935" cy="561601"/>
          </a:xfrm>
        </p:spPr>
        <p:txBody>
          <a:bodyPr wrap="square" bIns="216000" anchor="b" anchorCtr="0">
            <a:spAutoFit/>
          </a:bodyPr>
          <a:lstStyle>
            <a:lvl1pPr marL="561600" indent="-561600">
              <a:defRPr>
                <a:solidFill>
                  <a:srgbClr val="002060"/>
                </a:solidFill>
              </a:defRPr>
            </a:lvl1pPr>
          </a:lstStyle>
          <a:p>
            <a:r>
              <a:rPr lang="en-US" dirty="0" smtClean="0"/>
              <a:t>A.    Click to edit text</a:t>
            </a:r>
            <a:endParaRPr lang="en-US" dirty="0"/>
          </a:p>
        </p:txBody>
      </p:sp>
      <p:sp>
        <p:nvSpPr>
          <p:cNvPr id="24" name="Text Box 10"/>
          <p:cNvSpPr txBox="1">
            <a:spLocks noChangeArrowheads="1"/>
          </p:cNvSpPr>
          <p:nvPr userDrawn="1"/>
        </p:nvSpPr>
        <p:spPr bwMode="auto">
          <a:xfrm>
            <a:off x="5134708" y="115890"/>
            <a:ext cx="3193074"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fontAlgn="base" hangingPunct="1">
              <a:spcBef>
                <a:spcPct val="50000"/>
              </a:spcBef>
              <a:spcAft>
                <a:spcPct val="0"/>
              </a:spcAft>
              <a:defRPr/>
            </a:pPr>
            <a:r>
              <a:rPr lang="hr-HR" sz="1100" b="1" dirty="0" smtClean="0">
                <a:solidFill>
                  <a:srgbClr val="000000"/>
                </a:solidFill>
              </a:rPr>
              <a:t>POSLOVNA TAJNA/BUSINESS SECRET</a:t>
            </a:r>
          </a:p>
        </p:txBody>
      </p:sp>
    </p:spTree>
    <p:extLst>
      <p:ext uri="{BB962C8B-B14F-4D97-AF65-F5344CB8AC3E}">
        <p14:creationId xmlns:p14="http://schemas.microsoft.com/office/powerpoint/2010/main" val="226540565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st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02582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sclaimerPage">
    <p:spTree>
      <p:nvGrpSpPr>
        <p:cNvPr id="1" name=""/>
        <p:cNvGrpSpPr/>
        <p:nvPr/>
      </p:nvGrpSpPr>
      <p:grpSpPr>
        <a:xfrm>
          <a:off x="0" y="0"/>
          <a:ext cx="0" cy="0"/>
          <a:chOff x="0" y="0"/>
          <a:chExt cx="0" cy="0"/>
        </a:xfrm>
      </p:grpSpPr>
      <p:sp>
        <p:nvSpPr>
          <p:cNvPr id="13" name="Note: Exclusive dealing"/>
          <p:cNvSpPr txBox="1">
            <a:spLocks noChangeArrowheads="1"/>
          </p:cNvSpPr>
          <p:nvPr userDrawn="1">
            <p:custDataLst>
              <p:tags r:id="rId1"/>
            </p:custDataLst>
          </p:nvPr>
        </p:nvSpPr>
        <p:spPr bwMode="auto">
          <a:xfrm>
            <a:off x="630166" y="4911181"/>
            <a:ext cx="7883672" cy="1052895"/>
          </a:xfrm>
          <a:prstGeom prst="rect">
            <a:avLst/>
          </a:prstGeom>
          <a:noFill/>
          <a:ln w="9525">
            <a:noFill/>
            <a:miter lim="800000"/>
            <a:headEnd/>
            <a:tailEnd/>
          </a:ln>
        </p:spPr>
        <p:txBody>
          <a:bodyPr lIns="0" tIns="0" rIns="0" bIns="0" anchor="b" anchorCtr="0"/>
          <a:lstStyle/>
          <a:p>
            <a:pPr eaLnBrk="0" fontAlgn="base" hangingPunct="0">
              <a:spcBef>
                <a:spcPct val="0"/>
              </a:spcBef>
              <a:spcAft>
                <a:spcPct val="0"/>
              </a:spcAft>
            </a:pPr>
            <a:r>
              <a:rPr kumimoji="1" lang="en-GB" altLang="de-DE" sz="900" dirty="0">
                <a:solidFill>
                  <a:srgbClr val="000000"/>
                </a:solidFill>
                <a:cs typeface="Arial" pitchFamily="34" charset="0"/>
              </a:rPr>
              <a:t>This document shall be treated as confidential. It has been compiled for the exclusive, internal use and is not complete without the underlying detail analyses and the oral presentation. It may not be passed on and/or may not be made available to third parties without prior written consent from </a:t>
            </a:r>
            <a:r>
              <a:rPr kumimoji="1" lang="hr-HR" altLang="de-DE" sz="900" dirty="0">
                <a:solidFill>
                  <a:srgbClr val="000000"/>
                </a:solidFill>
                <a:cs typeface="Arial" pitchFamily="34" charset="0"/>
              </a:rPr>
              <a:t>INA</a:t>
            </a:r>
            <a:r>
              <a:rPr kumimoji="1" lang="en-GB" altLang="de-DE" sz="900" dirty="0">
                <a:solidFill>
                  <a:srgbClr val="000000"/>
                </a:solidFill>
                <a:cs typeface="Arial" pitchFamily="34" charset="0"/>
              </a:rPr>
              <a:t>. </a:t>
            </a:r>
          </a:p>
        </p:txBody>
      </p:sp>
    </p:spTree>
    <p:extLst>
      <p:ext uri="{BB962C8B-B14F-4D97-AF65-F5344CB8AC3E}">
        <p14:creationId xmlns:p14="http://schemas.microsoft.com/office/powerpoint/2010/main" val="2349230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491" y="234866"/>
            <a:ext cx="8794113" cy="310991"/>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482157" y="1990667"/>
            <a:ext cx="4389768" cy="257635"/>
          </a:xfrm>
        </p:spPr>
        <p:txBody>
          <a:bodyPr/>
          <a:lstStyle/>
          <a:p>
            <a:pPr lvl="0"/>
            <a:endParaRPr lang="en-GB" noProof="0" dirty="0" smtClean="0"/>
          </a:p>
        </p:txBody>
      </p:sp>
      <p:sp>
        <p:nvSpPr>
          <p:cNvPr id="4" name="Rectangle 302"/>
          <p:cNvSpPr>
            <a:spLocks noGrp="1" noChangeArrowheads="1"/>
          </p:cNvSpPr>
          <p:nvPr>
            <p:ph type="sldNum" sz="quarter" idx="10"/>
          </p:nvPr>
        </p:nvSpPr>
        <p:spPr>
          <a:xfrm>
            <a:off x="8719602" y="6566446"/>
            <a:ext cx="199240" cy="155496"/>
          </a:xfrm>
          <a:prstGeom prst="rect">
            <a:avLst/>
          </a:prstGeom>
          <a:ln/>
        </p:spPr>
        <p:txBody>
          <a:bodyPr lIns="93296" tIns="46648" rIns="93296" bIns="46648"/>
          <a:lstStyle>
            <a:lvl1pPr>
              <a:defRPr/>
            </a:lvl1pPr>
          </a:lstStyle>
          <a:p>
            <a:pPr>
              <a:defRPr/>
            </a:pPr>
            <a:fld id="{346B6035-02AE-4752-8BA4-0B31887942B7}" type="slidenum">
              <a:rPr lang="en-US"/>
              <a:pPr>
                <a:defRPr/>
              </a:pPr>
              <a:t>‹#›</a:t>
            </a:fld>
            <a:r>
              <a:rPr lang="en-US" dirty="0"/>
              <a:t> </a:t>
            </a:r>
          </a:p>
        </p:txBody>
      </p:sp>
    </p:spTree>
    <p:extLst>
      <p:ext uri="{BB962C8B-B14F-4D97-AF65-F5344CB8AC3E}">
        <p14:creationId xmlns:p14="http://schemas.microsoft.com/office/powerpoint/2010/main" val="519767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1BEFFD-6FA7-4FF7-8560-5AFFF4DA34F1}" type="datetimeFigureOut">
              <a:rPr lang="en-GB" smtClean="0">
                <a:solidFill>
                  <a:prstClr val="black">
                    <a:tint val="75000"/>
                  </a:prstClr>
                </a:solidFill>
              </a:rPr>
              <a:pPr/>
              <a:t>30/07/2014</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A1F2F09-ECF0-45A9-A376-109D5508C9C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0647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1BEFFD-6FA7-4FF7-8560-5AFFF4DA34F1}" type="datetimeFigureOut">
              <a:rPr lang="en-GB" smtClean="0">
                <a:solidFill>
                  <a:prstClr val="black">
                    <a:tint val="75000"/>
                  </a:prstClr>
                </a:solidFill>
              </a:rPr>
              <a:pPr/>
              <a:t>30/07/2014</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A1F2F09-ECF0-45A9-A376-109D5508C9C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8169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Naslovnica 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290" name="Rectangle 2"/>
          <p:cNvSpPr>
            <a:spLocks noGrp="1" noChangeArrowheads="1"/>
          </p:cNvSpPr>
          <p:nvPr>
            <p:ph type="ctrTitle"/>
          </p:nvPr>
        </p:nvSpPr>
        <p:spPr>
          <a:xfrm>
            <a:off x="457200" y="4549775"/>
            <a:ext cx="7772400" cy="609600"/>
          </a:xfrm>
        </p:spPr>
        <p:txBody>
          <a:bodyPr/>
          <a:lstStyle>
            <a:lvl1pPr>
              <a:defRPr sz="2800">
                <a:solidFill>
                  <a:srgbClr val="376092"/>
                </a:solidFill>
              </a:defRPr>
            </a:lvl1pPr>
          </a:lstStyle>
          <a:p>
            <a:pPr lvl="0"/>
            <a:r>
              <a:rPr lang="hr-HR" noProof="0" smtClean="0"/>
              <a:t>Click to edit Master title style</a:t>
            </a:r>
          </a:p>
        </p:txBody>
      </p:sp>
      <p:sp>
        <p:nvSpPr>
          <p:cNvPr id="12291" name="Rectangle 3"/>
          <p:cNvSpPr>
            <a:spLocks noGrp="1" noChangeArrowheads="1"/>
          </p:cNvSpPr>
          <p:nvPr>
            <p:ph type="subTitle" idx="1"/>
          </p:nvPr>
        </p:nvSpPr>
        <p:spPr>
          <a:xfrm>
            <a:off x="457200" y="5159375"/>
            <a:ext cx="6913563" cy="319088"/>
          </a:xfrm>
        </p:spPr>
        <p:txBody>
          <a:bodyPr/>
          <a:lstStyle>
            <a:lvl1pPr marL="0" indent="177800">
              <a:defRPr sz="1500"/>
            </a:lvl1pPr>
          </a:lstStyle>
          <a:p>
            <a:pPr lvl="0"/>
            <a:r>
              <a:rPr lang="hr-HR" noProof="0" smtClean="0"/>
              <a:t>Click to edit Master subtitle style</a:t>
            </a:r>
          </a:p>
        </p:txBody>
      </p:sp>
    </p:spTree>
    <p:extLst>
      <p:ext uri="{BB962C8B-B14F-4D97-AF65-F5344CB8AC3E}">
        <p14:creationId xmlns:p14="http://schemas.microsoft.com/office/powerpoint/2010/main" val="2893317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3317302379"/>
              </p:ext>
            </p:ext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250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8" y="1592"/>
                        <a:ext cx="1465" cy="1587"/>
                      </a:xfrm>
                      <a:prstGeom prst="rect">
                        <a:avLst/>
                      </a:prstGeom>
                    </p:spPr>
                  </p:pic>
                </p:oleObj>
              </mc:Fallback>
            </mc:AlternateContent>
          </a:graphicData>
        </a:graphic>
      </p:graphicFrame>
      <p:pic>
        <p:nvPicPr>
          <p:cNvPr id="13" name="Picture 6" descr="Zaglavlje master 1.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 y="-1"/>
            <a:ext cx="9144001" cy="130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Slide Number"/>
          <p:cNvSpPr txBox="1">
            <a:spLocks noChangeArrowheads="1"/>
          </p:cNvSpPr>
          <p:nvPr/>
        </p:nvSpPr>
        <p:spPr bwMode="auto">
          <a:xfrm>
            <a:off x="8663354" y="6718300"/>
            <a:ext cx="153888" cy="15388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fontAlgn="base">
              <a:spcBef>
                <a:spcPct val="0"/>
              </a:spcBef>
              <a:spcAft>
                <a:spcPct val="0"/>
              </a:spcAft>
              <a:defRPr/>
            </a:pPr>
            <a:fld id="{7AA7B471-74A3-4F5F-8955-6C99E2375CAC}" type="slidenum">
              <a:rPr lang="en-US" sz="1000" b="1">
                <a:solidFill>
                  <a:srgbClr val="000000"/>
                </a:solidFill>
                <a:latin typeface="Calibri" pitchFamily="34" charset="0"/>
                <a:cs typeface="Calibri" pitchFamily="34" charset="0"/>
              </a:rPr>
              <a:pPr fontAlgn="base">
                <a:spcBef>
                  <a:spcPct val="0"/>
                </a:spcBef>
                <a:spcAft>
                  <a:spcPct val="0"/>
                </a:spcAft>
                <a:defRPr/>
              </a:pPr>
              <a:t>‹#›</a:t>
            </a:fld>
            <a:endParaRPr lang="en-US" sz="1000" b="1" dirty="0">
              <a:solidFill>
                <a:srgbClr val="000000"/>
              </a:solidFill>
              <a:latin typeface="Calibri" pitchFamily="34" charset="0"/>
              <a:cs typeface="Calibri" pitchFamily="34" charset="0"/>
            </a:endParaRPr>
          </a:p>
        </p:txBody>
      </p:sp>
      <p:sp>
        <p:nvSpPr>
          <p:cNvPr id="46" name="Slide Number Line"/>
          <p:cNvSpPr>
            <a:spLocks noChangeShapeType="1"/>
          </p:cNvSpPr>
          <p:nvPr/>
        </p:nvSpPr>
        <p:spPr bwMode="auto">
          <a:xfrm>
            <a:off x="8556381" y="6734180"/>
            <a:ext cx="0" cy="123825"/>
          </a:xfrm>
          <a:prstGeom prst="line">
            <a:avLst/>
          </a:prstGeom>
          <a:noFill/>
          <a:ln w="9525">
            <a:solidFill>
              <a:schemeClr val="accent1"/>
            </a:solidFill>
            <a:round/>
            <a:headEnd/>
            <a:tailEnd/>
          </a:ln>
          <a:effectLst/>
        </p:spPr>
        <p:txBody>
          <a:bodyPr wrap="none" lIns="0" tIns="0" rIns="0" bIns="0" anchor="ctr">
            <a:spAutoFit/>
          </a:bodyPr>
          <a:lstStyle/>
          <a:p>
            <a:pPr fontAlgn="base">
              <a:spcBef>
                <a:spcPct val="0"/>
              </a:spcBef>
              <a:spcAft>
                <a:spcPct val="0"/>
              </a:spcAft>
              <a:defRPr/>
            </a:pPr>
            <a:endParaRPr lang="en-US" sz="1300" b="1" dirty="0">
              <a:solidFill>
                <a:srgbClr val="000000"/>
              </a:solidFill>
              <a:cs typeface="Arial" pitchFamily="34" charset="0"/>
            </a:endParaRPr>
          </a:p>
        </p:txBody>
      </p:sp>
      <p:sp>
        <p:nvSpPr>
          <p:cNvPr id="84" name="Title"/>
          <p:cNvSpPr>
            <a:spLocks noGrp="1"/>
          </p:cNvSpPr>
          <p:nvPr>
            <p:ph type="title"/>
          </p:nvPr>
        </p:nvSpPr>
        <p:spPr>
          <a:xfrm>
            <a:off x="216879" y="171303"/>
            <a:ext cx="7879374" cy="601062"/>
          </a:xfrm>
        </p:spPr>
        <p:txBody>
          <a:bodyPr anchor="ctr">
            <a:noAutofit/>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1756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3385768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85397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276225" y="1200150"/>
            <a:ext cx="4154488" cy="492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583113" y="1200150"/>
            <a:ext cx="4154487" cy="492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3287811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1105799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Tree>
    <p:extLst>
      <p:ext uri="{BB962C8B-B14F-4D97-AF65-F5344CB8AC3E}">
        <p14:creationId xmlns:p14="http://schemas.microsoft.com/office/powerpoint/2010/main" val="31785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720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9740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896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28131280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144463"/>
            <a:ext cx="2114550" cy="5981700"/>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276225" y="144463"/>
            <a:ext cx="6194425" cy="5981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3759511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1" name="Slide Number"/>
          <p:cNvSpPr txBox="1">
            <a:spLocks noChangeArrowheads="1"/>
          </p:cNvSpPr>
          <p:nvPr>
            <p:custDataLst>
              <p:tags r:id="rId1"/>
            </p:custDataLst>
          </p:nvPr>
        </p:nvSpPr>
        <p:spPr bwMode="auto">
          <a:xfrm>
            <a:off x="8663354" y="6718300"/>
            <a:ext cx="153888" cy="15388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fontAlgn="base">
              <a:spcBef>
                <a:spcPct val="0"/>
              </a:spcBef>
              <a:spcAft>
                <a:spcPct val="0"/>
              </a:spcAft>
              <a:defRPr/>
            </a:pPr>
            <a:fld id="{7AA7B471-74A3-4F5F-8955-6C99E2375CAC}" type="slidenum">
              <a:rPr lang="en-US" sz="1000" b="1">
                <a:solidFill>
                  <a:srgbClr val="000000"/>
                </a:solidFill>
                <a:latin typeface="Calibri" pitchFamily="34" charset="0"/>
                <a:cs typeface="Calibri" pitchFamily="34" charset="0"/>
              </a:rPr>
              <a:pPr fontAlgn="base">
                <a:spcBef>
                  <a:spcPct val="0"/>
                </a:spcBef>
                <a:spcAft>
                  <a:spcPct val="0"/>
                </a:spcAft>
                <a:defRPr/>
              </a:pPr>
              <a:t>‹#›</a:t>
            </a:fld>
            <a:endParaRPr lang="en-US" sz="1000" b="1" dirty="0">
              <a:solidFill>
                <a:srgbClr val="000000"/>
              </a:solidFill>
              <a:latin typeface="Calibri" pitchFamily="34" charset="0"/>
              <a:cs typeface="Calibri" pitchFamily="34" charset="0"/>
            </a:endParaRPr>
          </a:p>
        </p:txBody>
      </p:sp>
      <p:sp>
        <p:nvSpPr>
          <p:cNvPr id="42" name="Slide Number Line"/>
          <p:cNvSpPr>
            <a:spLocks noChangeShapeType="1"/>
          </p:cNvSpPr>
          <p:nvPr>
            <p:custDataLst>
              <p:tags r:id="rId2"/>
            </p:custDataLst>
          </p:nvPr>
        </p:nvSpPr>
        <p:spPr bwMode="auto">
          <a:xfrm>
            <a:off x="8556381" y="6734180"/>
            <a:ext cx="0" cy="123825"/>
          </a:xfrm>
          <a:prstGeom prst="line">
            <a:avLst/>
          </a:prstGeom>
          <a:noFill/>
          <a:ln w="9525">
            <a:solidFill>
              <a:schemeClr val="accent1"/>
            </a:solidFill>
            <a:round/>
            <a:headEnd/>
            <a:tailEnd/>
          </a:ln>
          <a:effectLst/>
        </p:spPr>
        <p:txBody>
          <a:bodyPr wrap="none" lIns="0" tIns="0" rIns="0" bIns="0" anchor="ctr">
            <a:spAutoFit/>
          </a:bodyPr>
          <a:lstStyle/>
          <a:p>
            <a:pPr fontAlgn="base">
              <a:spcBef>
                <a:spcPct val="0"/>
              </a:spcBef>
              <a:spcAft>
                <a:spcPct val="0"/>
              </a:spcAft>
              <a:defRPr/>
            </a:pPr>
            <a:endParaRPr lang="en-US" sz="1300" b="1" dirty="0">
              <a:solidFill>
                <a:srgbClr val="000000"/>
              </a:solidFill>
              <a:cs typeface="Arial" pitchFamily="34" charset="0"/>
            </a:endParaRPr>
          </a:p>
        </p:txBody>
      </p:sp>
    </p:spTree>
    <p:extLst>
      <p:ext uri="{BB962C8B-B14F-4D97-AF65-F5344CB8AC3E}">
        <p14:creationId xmlns:p14="http://schemas.microsoft.com/office/powerpoint/2010/main" val="18606267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7951" y="53975"/>
            <a:ext cx="8928100" cy="1143000"/>
          </a:xfrm>
        </p:spPr>
        <p:txBody>
          <a:bodyPr/>
          <a:lstStyle/>
          <a:p>
            <a:r>
              <a:rPr lang="en-US" smtClean="0"/>
              <a:t>Click to edit Master title style</a:t>
            </a:r>
            <a:endParaRPr lang="hr-HR"/>
          </a:p>
        </p:txBody>
      </p:sp>
      <p:sp>
        <p:nvSpPr>
          <p:cNvPr id="3" name="Chart Placeholder 2"/>
          <p:cNvSpPr>
            <a:spLocks noGrp="1"/>
          </p:cNvSpPr>
          <p:nvPr>
            <p:ph type="chart" idx="1"/>
          </p:nvPr>
        </p:nvSpPr>
        <p:spPr>
          <a:xfrm>
            <a:off x="107951" y="1341440"/>
            <a:ext cx="8928100" cy="4784725"/>
          </a:xfrm>
        </p:spPr>
        <p:txBody>
          <a:bodyPr/>
          <a:lstStyle/>
          <a:p>
            <a:pPr lvl="0"/>
            <a:endParaRPr lang="hr-HR" noProof="0" smtClean="0"/>
          </a:p>
        </p:txBody>
      </p:sp>
    </p:spTree>
    <p:extLst>
      <p:ext uri="{BB962C8B-B14F-4D97-AF65-F5344CB8AC3E}">
        <p14:creationId xmlns:p14="http://schemas.microsoft.com/office/powerpoint/2010/main" val="1334294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818175290"/>
              </p:ext>
            </p:ext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2051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8" y="1592"/>
                        <a:ext cx="1465" cy="1587"/>
                      </a:xfrm>
                      <a:prstGeom prst="rect">
                        <a:avLst/>
                      </a:prstGeom>
                    </p:spPr>
                  </p:pic>
                </p:oleObj>
              </mc:Fallback>
            </mc:AlternateContent>
          </a:graphicData>
        </a:graphic>
      </p:graphicFrame>
      <p:pic>
        <p:nvPicPr>
          <p:cNvPr id="14" name="Picture 6" descr="Zaglavlje master 1.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 y="-1"/>
            <a:ext cx="9144001" cy="130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Slide Number"/>
          <p:cNvSpPr txBox="1">
            <a:spLocks noChangeArrowheads="1"/>
          </p:cNvSpPr>
          <p:nvPr/>
        </p:nvSpPr>
        <p:spPr bwMode="auto">
          <a:xfrm>
            <a:off x="8663354" y="6718300"/>
            <a:ext cx="153888" cy="15388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fontAlgn="base">
              <a:spcBef>
                <a:spcPct val="0"/>
              </a:spcBef>
              <a:spcAft>
                <a:spcPct val="0"/>
              </a:spcAft>
              <a:defRPr/>
            </a:pPr>
            <a:fld id="{7AA7B471-74A3-4F5F-8955-6C99E2375CAC}" type="slidenum">
              <a:rPr lang="en-US" sz="1000" b="1">
                <a:solidFill>
                  <a:srgbClr val="000000"/>
                </a:solidFill>
                <a:latin typeface="Calibri" pitchFamily="34" charset="0"/>
                <a:cs typeface="Calibri" pitchFamily="34" charset="0"/>
              </a:rPr>
              <a:pPr fontAlgn="base">
                <a:spcBef>
                  <a:spcPct val="0"/>
                </a:spcBef>
                <a:spcAft>
                  <a:spcPct val="0"/>
                </a:spcAft>
                <a:defRPr/>
              </a:pPr>
              <a:t>‹#›</a:t>
            </a:fld>
            <a:endParaRPr lang="en-US" b="1" dirty="0">
              <a:solidFill>
                <a:srgbClr val="000000"/>
              </a:solidFill>
              <a:latin typeface="Calibri" pitchFamily="34" charset="0"/>
              <a:cs typeface="Calibri" pitchFamily="34" charset="0"/>
            </a:endParaRPr>
          </a:p>
        </p:txBody>
      </p:sp>
      <p:sp>
        <p:nvSpPr>
          <p:cNvPr id="85" name="Slide Number Line"/>
          <p:cNvSpPr>
            <a:spLocks noChangeShapeType="1"/>
          </p:cNvSpPr>
          <p:nvPr/>
        </p:nvSpPr>
        <p:spPr bwMode="auto">
          <a:xfrm>
            <a:off x="8591411" y="6725641"/>
            <a:ext cx="0" cy="123825"/>
          </a:xfrm>
          <a:prstGeom prst="line">
            <a:avLst/>
          </a:prstGeom>
          <a:noFill/>
          <a:ln w="9525">
            <a:solidFill>
              <a:schemeClr val="accent1"/>
            </a:solidFill>
            <a:round/>
            <a:headEnd/>
            <a:tailEnd/>
          </a:ln>
          <a:effectLst/>
        </p:spPr>
        <p:txBody>
          <a:bodyPr wrap="none" lIns="0" tIns="0" rIns="0" bIns="0" anchor="ctr">
            <a:spAutoFit/>
          </a:bodyPr>
          <a:lstStyle/>
          <a:p>
            <a:pPr fontAlgn="base">
              <a:spcBef>
                <a:spcPct val="0"/>
              </a:spcBef>
              <a:spcAft>
                <a:spcPct val="0"/>
              </a:spcAft>
              <a:defRPr/>
            </a:pPr>
            <a:endParaRPr lang="en-US" sz="1300" b="1" dirty="0">
              <a:solidFill>
                <a:srgbClr val="000000"/>
              </a:solidFill>
              <a:cs typeface="Arial" pitchFamily="34" charset="0"/>
            </a:endParaRPr>
          </a:p>
        </p:txBody>
      </p:sp>
      <p:sp>
        <p:nvSpPr>
          <p:cNvPr id="86" name="Doc Code" descr="casecode"/>
          <p:cNvSpPr txBox="1">
            <a:spLocks noChangeArrowheads="1"/>
          </p:cNvSpPr>
          <p:nvPr/>
        </p:nvSpPr>
        <p:spPr bwMode="auto">
          <a:xfrm>
            <a:off x="6649101" y="6718305"/>
            <a:ext cx="1801775" cy="1384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900" b="0" smtClean="0"/>
            </a:lvl1pPr>
          </a:lstStyle>
          <a:p>
            <a:pPr fontAlgn="base">
              <a:spcBef>
                <a:spcPct val="0"/>
              </a:spcBef>
              <a:spcAft>
                <a:spcPct val="0"/>
              </a:spcAft>
              <a:defRPr/>
            </a:pPr>
            <a:r>
              <a:rPr lang="en-US" noProof="1">
                <a:solidFill>
                  <a:srgbClr val="FFFFFF"/>
                </a:solidFill>
                <a:cs typeface="Arial" pitchFamily="34" charset="0"/>
              </a:rPr>
              <a:t>Regional Energy Overview_v7.pptx</a:t>
            </a:r>
          </a:p>
        </p:txBody>
      </p:sp>
      <p:sp>
        <p:nvSpPr>
          <p:cNvPr id="87" name="Text Placeholder"/>
          <p:cNvSpPr>
            <a:spLocks noGrp="1"/>
          </p:cNvSpPr>
          <p:nvPr>
            <p:ph type="body" sz="quarter" idx="12" hasCustomPrompt="1"/>
          </p:nvPr>
        </p:nvSpPr>
        <p:spPr>
          <a:xfrm>
            <a:off x="677007" y="1933204"/>
            <a:ext cx="7879374" cy="1261371"/>
          </a:xfrm>
        </p:spPr>
        <p:txBody>
          <a:bodyPr>
            <a:spAutoFit/>
          </a:bodyPr>
          <a:lstStyle>
            <a:lvl1pPr>
              <a:defRPr/>
            </a:lvl1pPr>
            <a:lvl2pPr>
              <a:defRPr baseline="0"/>
            </a:lvl2pPr>
            <a:lvl3pPr>
              <a:spcBef>
                <a:spcPts val="400"/>
              </a:spcBef>
              <a:defRPr baseline="0"/>
            </a:lvl3pPr>
            <a:lvl4pPr>
              <a:defRPr baseline="0"/>
            </a:lvl4pPr>
          </a:lstStyle>
          <a:p>
            <a:pPr lvl="0"/>
            <a:r>
              <a:rPr lang="en-US" dirty="0" smtClean="0"/>
              <a:t>Click to edit Master text styles – Level 0</a:t>
            </a:r>
          </a:p>
          <a:p>
            <a:pPr lvl="1"/>
            <a:r>
              <a:rPr lang="en-US" dirty="0" smtClean="0"/>
              <a:t>Level 1</a:t>
            </a:r>
          </a:p>
          <a:p>
            <a:pPr lvl="2"/>
            <a:r>
              <a:rPr lang="en-US" dirty="0" smtClean="0"/>
              <a:t>Level 2</a:t>
            </a:r>
          </a:p>
          <a:p>
            <a:pPr lvl="3"/>
            <a:r>
              <a:rPr lang="en-US" dirty="0" smtClean="0"/>
              <a:t>Level 3</a:t>
            </a:r>
          </a:p>
        </p:txBody>
      </p:sp>
      <p:sp>
        <p:nvSpPr>
          <p:cNvPr id="88" name="Title"/>
          <p:cNvSpPr>
            <a:spLocks noGrp="1"/>
          </p:cNvSpPr>
          <p:nvPr>
            <p:ph type="title"/>
          </p:nvPr>
        </p:nvSpPr>
        <p:spPr>
          <a:xfrm>
            <a:off x="217741" y="149823"/>
            <a:ext cx="7879374" cy="601062"/>
          </a:xfrm>
        </p:spPr>
        <p:txBody>
          <a:bodyPr anchor="ctr">
            <a:noAutofit/>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265061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3488190427"/>
              </p:ext>
            </p:ext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2154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8" y="1592"/>
                        <a:ext cx="1465" cy="1587"/>
                      </a:xfrm>
                      <a:prstGeom prst="rect">
                        <a:avLst/>
                      </a:prstGeom>
                    </p:spPr>
                  </p:pic>
                </p:oleObj>
              </mc:Fallback>
            </mc:AlternateContent>
          </a:graphicData>
        </a:graphic>
      </p:graphicFrame>
      <p:pic>
        <p:nvPicPr>
          <p:cNvPr id="13" name="Picture 6" descr="Zaglavlje master 1.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 y="-1"/>
            <a:ext cx="9144001" cy="130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Slide Number"/>
          <p:cNvSpPr txBox="1">
            <a:spLocks noChangeArrowheads="1"/>
          </p:cNvSpPr>
          <p:nvPr/>
        </p:nvSpPr>
        <p:spPr bwMode="auto">
          <a:xfrm>
            <a:off x="8663354" y="6718300"/>
            <a:ext cx="153888" cy="15388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fontAlgn="base">
              <a:spcBef>
                <a:spcPct val="0"/>
              </a:spcBef>
              <a:spcAft>
                <a:spcPct val="0"/>
              </a:spcAft>
              <a:defRPr/>
            </a:pPr>
            <a:fld id="{7AA7B471-74A3-4F5F-8955-6C99E2375CAC}" type="slidenum">
              <a:rPr lang="en-US" sz="1000" b="1">
                <a:solidFill>
                  <a:srgbClr val="000000"/>
                </a:solidFill>
                <a:latin typeface="Calibri" pitchFamily="34" charset="0"/>
                <a:cs typeface="Calibri" pitchFamily="34" charset="0"/>
              </a:rPr>
              <a:pPr fontAlgn="base">
                <a:spcBef>
                  <a:spcPct val="0"/>
                </a:spcBef>
                <a:spcAft>
                  <a:spcPct val="0"/>
                </a:spcAft>
                <a:defRPr/>
              </a:pPr>
              <a:t>‹#›</a:t>
            </a:fld>
            <a:endParaRPr lang="en-US" sz="1000" b="1" dirty="0">
              <a:solidFill>
                <a:srgbClr val="000000"/>
              </a:solidFill>
              <a:latin typeface="Calibri" pitchFamily="34" charset="0"/>
              <a:cs typeface="Calibri" pitchFamily="34" charset="0"/>
            </a:endParaRPr>
          </a:p>
        </p:txBody>
      </p:sp>
      <p:sp>
        <p:nvSpPr>
          <p:cNvPr id="46" name="Slide Number Line"/>
          <p:cNvSpPr>
            <a:spLocks noChangeShapeType="1"/>
          </p:cNvSpPr>
          <p:nvPr/>
        </p:nvSpPr>
        <p:spPr bwMode="auto">
          <a:xfrm>
            <a:off x="8556381" y="6734180"/>
            <a:ext cx="0" cy="123825"/>
          </a:xfrm>
          <a:prstGeom prst="line">
            <a:avLst/>
          </a:prstGeom>
          <a:noFill/>
          <a:ln w="9525">
            <a:solidFill>
              <a:schemeClr val="accent1"/>
            </a:solidFill>
            <a:round/>
            <a:headEnd/>
            <a:tailEnd/>
          </a:ln>
          <a:effectLst/>
        </p:spPr>
        <p:txBody>
          <a:bodyPr wrap="none" lIns="0" tIns="0" rIns="0" bIns="0" anchor="ctr">
            <a:spAutoFit/>
          </a:bodyPr>
          <a:lstStyle/>
          <a:p>
            <a:pPr fontAlgn="base">
              <a:spcBef>
                <a:spcPct val="0"/>
              </a:spcBef>
              <a:spcAft>
                <a:spcPct val="0"/>
              </a:spcAft>
              <a:defRPr/>
            </a:pPr>
            <a:endParaRPr lang="en-US" sz="1300" b="1" dirty="0">
              <a:solidFill>
                <a:srgbClr val="000000"/>
              </a:solidFill>
              <a:cs typeface="Arial" pitchFamily="34" charset="0"/>
            </a:endParaRPr>
          </a:p>
        </p:txBody>
      </p:sp>
      <p:sp>
        <p:nvSpPr>
          <p:cNvPr id="84" name="Title"/>
          <p:cNvSpPr>
            <a:spLocks noGrp="1"/>
          </p:cNvSpPr>
          <p:nvPr>
            <p:ph type="title"/>
          </p:nvPr>
        </p:nvSpPr>
        <p:spPr>
          <a:xfrm>
            <a:off x="216879" y="171303"/>
            <a:ext cx="7879374" cy="601062"/>
          </a:xfrm>
        </p:spPr>
        <p:txBody>
          <a:bodyPr anchor="ctr">
            <a:noAutofit/>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703129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1" name="Slide Number"/>
          <p:cNvSpPr txBox="1">
            <a:spLocks noChangeArrowheads="1"/>
          </p:cNvSpPr>
          <p:nvPr>
            <p:custDataLst>
              <p:tags r:id="rId1"/>
            </p:custDataLst>
          </p:nvPr>
        </p:nvSpPr>
        <p:spPr bwMode="auto">
          <a:xfrm>
            <a:off x="8663354" y="6718300"/>
            <a:ext cx="153888" cy="15388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fontAlgn="base">
              <a:spcBef>
                <a:spcPct val="0"/>
              </a:spcBef>
              <a:spcAft>
                <a:spcPct val="0"/>
              </a:spcAft>
              <a:defRPr/>
            </a:pPr>
            <a:fld id="{7AA7B471-74A3-4F5F-8955-6C99E2375CAC}" type="slidenum">
              <a:rPr lang="en-US" sz="1000" b="1">
                <a:solidFill>
                  <a:srgbClr val="000000"/>
                </a:solidFill>
                <a:latin typeface="Calibri" pitchFamily="34" charset="0"/>
                <a:cs typeface="Calibri" pitchFamily="34" charset="0"/>
              </a:rPr>
              <a:pPr fontAlgn="base">
                <a:spcBef>
                  <a:spcPct val="0"/>
                </a:spcBef>
                <a:spcAft>
                  <a:spcPct val="0"/>
                </a:spcAft>
                <a:defRPr/>
              </a:pPr>
              <a:t>‹#›</a:t>
            </a:fld>
            <a:endParaRPr lang="en-US" sz="1000" b="1" dirty="0">
              <a:solidFill>
                <a:srgbClr val="000000"/>
              </a:solidFill>
              <a:latin typeface="Calibri" pitchFamily="34" charset="0"/>
              <a:cs typeface="Calibri" pitchFamily="34" charset="0"/>
            </a:endParaRPr>
          </a:p>
        </p:txBody>
      </p:sp>
      <p:sp>
        <p:nvSpPr>
          <p:cNvPr id="42" name="Slide Number Line"/>
          <p:cNvSpPr>
            <a:spLocks noChangeShapeType="1"/>
          </p:cNvSpPr>
          <p:nvPr>
            <p:custDataLst>
              <p:tags r:id="rId2"/>
            </p:custDataLst>
          </p:nvPr>
        </p:nvSpPr>
        <p:spPr bwMode="auto">
          <a:xfrm>
            <a:off x="8556381" y="6734180"/>
            <a:ext cx="0" cy="123825"/>
          </a:xfrm>
          <a:prstGeom prst="line">
            <a:avLst/>
          </a:prstGeom>
          <a:noFill/>
          <a:ln w="9525">
            <a:solidFill>
              <a:schemeClr val="accent1"/>
            </a:solidFill>
            <a:round/>
            <a:headEnd/>
            <a:tailEnd/>
          </a:ln>
          <a:effectLst/>
        </p:spPr>
        <p:txBody>
          <a:bodyPr wrap="none" lIns="0" tIns="0" rIns="0" bIns="0" anchor="ctr">
            <a:spAutoFit/>
          </a:bodyPr>
          <a:lstStyle/>
          <a:p>
            <a:pPr fontAlgn="base">
              <a:spcBef>
                <a:spcPct val="0"/>
              </a:spcBef>
              <a:spcAft>
                <a:spcPct val="0"/>
              </a:spcAft>
              <a:defRPr/>
            </a:pPr>
            <a:endParaRPr lang="en-US" sz="1300" b="1" dirty="0">
              <a:solidFill>
                <a:srgbClr val="000000"/>
              </a:solidFill>
              <a:cs typeface="Arial" pitchFamily="34" charset="0"/>
            </a:endParaRPr>
          </a:p>
        </p:txBody>
      </p:sp>
    </p:spTree>
    <p:extLst>
      <p:ext uri="{BB962C8B-B14F-4D97-AF65-F5344CB8AC3E}">
        <p14:creationId xmlns:p14="http://schemas.microsoft.com/office/powerpoint/2010/main" val="396391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3" name="Object 2" hidden="1"/>
          <p:cNvGraphicFramePr>
            <a:graphicFrameLocks/>
          </p:cNvGraphicFramePr>
          <p:nvPr userDrawn="1">
            <p:custDataLst>
              <p:tags r:id="rId2"/>
            </p:custDataLst>
            <p:extLst>
              <p:ext uri="{D42A27DB-BD31-4B8C-83A1-F6EECF244321}">
                <p14:modId xmlns:p14="http://schemas.microsoft.com/office/powerpoint/2010/main" val="3056922020"/>
              </p:ext>
            </p:ext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22565"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468" y="1592"/>
                        <a:ext cx="1465" cy="1587"/>
                      </a:xfrm>
                      <a:prstGeom prst="rect">
                        <a:avLst/>
                      </a:prstGeom>
                    </p:spPr>
                  </p:pic>
                </p:oleObj>
              </mc:Fallback>
            </mc:AlternateContent>
          </a:graphicData>
        </a:graphic>
      </p:graphicFrame>
      <p:grpSp>
        <p:nvGrpSpPr>
          <p:cNvPr id="2" name="Position Lines"/>
          <p:cNvGrpSpPr/>
          <p:nvPr/>
        </p:nvGrpSpPr>
        <p:grpSpPr>
          <a:xfrm>
            <a:off x="683769" y="6886575"/>
            <a:ext cx="446077" cy="72000"/>
            <a:chOff x="740750" y="6858000"/>
            <a:chExt cx="483250" cy="72000"/>
          </a:xfrm>
        </p:grpSpPr>
        <p:sp>
          <p:nvSpPr>
            <p:cNvPr id="44" name="Line"/>
            <p:cNvSpPr>
              <a:spLocks noChangeShapeType="1"/>
            </p:cNvSpPr>
            <p:nvPr>
              <p:custDataLst>
                <p:tags r:id="rId3"/>
              </p:custDataLst>
            </p:nvPr>
          </p:nvSpPr>
          <p:spPr bwMode="auto">
            <a:xfrm>
              <a:off x="740750" y="6858000"/>
              <a:ext cx="0" cy="72000"/>
            </a:xfrm>
            <a:prstGeom prst="line">
              <a:avLst/>
            </a:prstGeom>
            <a:noFill/>
            <a:ln w="158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sp>
          <p:nvSpPr>
            <p:cNvPr id="46" name="Line"/>
            <p:cNvSpPr>
              <a:spLocks noChangeShapeType="1"/>
            </p:cNvSpPr>
            <p:nvPr>
              <p:custDataLst>
                <p:tags r:id="rId4"/>
              </p:custDataLst>
            </p:nvPr>
          </p:nvSpPr>
          <p:spPr bwMode="auto">
            <a:xfrm>
              <a:off x="1224000" y="6858000"/>
              <a:ext cx="0" cy="72000"/>
            </a:xfrm>
            <a:prstGeom prst="line">
              <a:avLst/>
            </a:prstGeom>
            <a:noFill/>
            <a:ln w="31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grpSp>
      <p:sp>
        <p:nvSpPr>
          <p:cNvPr id="50" name="Line 6"/>
          <p:cNvSpPr>
            <a:spLocks noChangeShapeType="1"/>
          </p:cNvSpPr>
          <p:nvPr/>
        </p:nvSpPr>
        <p:spPr bwMode="auto">
          <a:xfrm>
            <a:off x="0" y="4448175"/>
            <a:ext cx="9144000" cy="0"/>
          </a:xfrm>
          <a:prstGeom prst="line">
            <a:avLst/>
          </a:prstGeom>
          <a:noFill/>
          <a:ln w="15875">
            <a:solidFill>
              <a:schemeClr val="bg1"/>
            </a:solidFill>
            <a:round/>
            <a:headEnd/>
            <a:tailEnd/>
          </a:ln>
          <a:effectLst/>
        </p:spPr>
        <p:txBody>
          <a:bodyPr lIns="0" tIns="0" rIns="0" bIns="0" anchor="ctr">
            <a:spAutoFit/>
          </a:bodyPr>
          <a:lstStyle/>
          <a:p>
            <a:pPr fontAlgn="base">
              <a:spcBef>
                <a:spcPct val="0"/>
              </a:spcBef>
              <a:spcAft>
                <a:spcPct val="0"/>
              </a:spcAft>
            </a:pPr>
            <a:endParaRPr lang="en-US" sz="1300" b="1">
              <a:solidFill>
                <a:srgbClr val="000000"/>
              </a:solidFill>
            </a:endParaRPr>
          </a:p>
        </p:txBody>
      </p:sp>
      <p:sp>
        <p:nvSpPr>
          <p:cNvPr id="24" name="Text Box 10"/>
          <p:cNvSpPr txBox="1">
            <a:spLocks noChangeArrowheads="1"/>
          </p:cNvSpPr>
          <p:nvPr userDrawn="1"/>
        </p:nvSpPr>
        <p:spPr bwMode="auto">
          <a:xfrm>
            <a:off x="5134708" y="115890"/>
            <a:ext cx="3193074"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fontAlgn="base" hangingPunct="1">
              <a:spcBef>
                <a:spcPct val="50000"/>
              </a:spcBef>
              <a:spcAft>
                <a:spcPct val="0"/>
              </a:spcAft>
              <a:defRPr/>
            </a:pPr>
            <a:r>
              <a:rPr lang="hr-HR" sz="1100" b="1" dirty="0" smtClean="0">
                <a:solidFill>
                  <a:srgbClr val="000000"/>
                </a:solidFill>
              </a:rPr>
              <a:t>POSLOVNA TAJNA/BUSINESS SECRET</a:t>
            </a:r>
          </a:p>
        </p:txBody>
      </p:sp>
    </p:spTree>
    <p:extLst>
      <p:ext uri="{BB962C8B-B14F-4D97-AF65-F5344CB8AC3E}">
        <p14:creationId xmlns:p14="http://schemas.microsoft.com/office/powerpoint/2010/main" val="3193362103"/>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4" name="Picture 10" descr="Naslovnica 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290" name="Rectangle 2"/>
          <p:cNvSpPr>
            <a:spLocks noGrp="1" noChangeArrowheads="1"/>
          </p:cNvSpPr>
          <p:nvPr>
            <p:ph type="ctrTitle"/>
          </p:nvPr>
        </p:nvSpPr>
        <p:spPr>
          <a:xfrm>
            <a:off x="457200" y="4549775"/>
            <a:ext cx="7772400" cy="609600"/>
          </a:xfrm>
        </p:spPr>
        <p:txBody>
          <a:bodyPr/>
          <a:lstStyle>
            <a:lvl1pPr>
              <a:defRPr sz="2800">
                <a:solidFill>
                  <a:srgbClr val="376092"/>
                </a:solidFill>
              </a:defRPr>
            </a:lvl1pPr>
          </a:lstStyle>
          <a:p>
            <a:pPr lvl="0"/>
            <a:r>
              <a:rPr lang="hr-HR" noProof="0" smtClean="0"/>
              <a:t>Click to edit Master title style</a:t>
            </a:r>
          </a:p>
        </p:txBody>
      </p:sp>
      <p:sp>
        <p:nvSpPr>
          <p:cNvPr id="12291" name="Rectangle 3"/>
          <p:cNvSpPr>
            <a:spLocks noGrp="1" noChangeArrowheads="1"/>
          </p:cNvSpPr>
          <p:nvPr>
            <p:ph type="subTitle" idx="1"/>
          </p:nvPr>
        </p:nvSpPr>
        <p:spPr>
          <a:xfrm>
            <a:off x="457203" y="5159375"/>
            <a:ext cx="6913563" cy="214674"/>
          </a:xfrm>
        </p:spPr>
        <p:txBody>
          <a:bodyPr/>
          <a:lstStyle>
            <a:lvl1pPr marL="0" indent="177800">
              <a:defRPr sz="1500"/>
            </a:lvl1pPr>
          </a:lstStyle>
          <a:p>
            <a:pPr lvl="0"/>
            <a:r>
              <a:rPr lang="hr-HR" noProof="0" dirty="0" err="1" smtClean="0"/>
              <a:t>Click</a:t>
            </a:r>
            <a:r>
              <a:rPr lang="hr-HR" noProof="0" dirty="0" smtClean="0"/>
              <a:t> to edit </a:t>
            </a:r>
            <a:r>
              <a:rPr lang="hr-HR" noProof="0" dirty="0" err="1" smtClean="0"/>
              <a:t>Master</a:t>
            </a:r>
            <a:r>
              <a:rPr lang="hr-HR" noProof="0" dirty="0" smtClean="0"/>
              <a:t> </a:t>
            </a:r>
            <a:r>
              <a:rPr lang="hr-HR" noProof="0" dirty="0" err="1" smtClean="0"/>
              <a:t>subtitle</a:t>
            </a:r>
            <a:r>
              <a:rPr lang="hr-HR" noProof="0" dirty="0" smtClean="0"/>
              <a:t> style</a:t>
            </a:r>
          </a:p>
        </p:txBody>
      </p:sp>
    </p:spTree>
    <p:extLst>
      <p:ext uri="{BB962C8B-B14F-4D97-AF65-F5344CB8AC3E}">
        <p14:creationId xmlns:p14="http://schemas.microsoft.com/office/powerpoint/2010/main" val="3610174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graphicFrame>
        <p:nvGraphicFramePr>
          <p:cNvPr id="3" name="Object 2" hidden="1"/>
          <p:cNvGraphicFramePr>
            <a:graphicFrameLocks/>
          </p:cNvGraphicFramePr>
          <p:nvPr userDrawn="1">
            <p:custDataLst>
              <p:tags r:id="rId2"/>
            </p:custDataLst>
            <p:extLst>
              <p:ext uri="{D42A27DB-BD31-4B8C-83A1-F6EECF244321}">
                <p14:modId xmlns:p14="http://schemas.microsoft.com/office/powerpoint/2010/main" val="1997669270"/>
              </p:ext>
            </p:ext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2358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468" y="1592"/>
                        <a:ext cx="1465" cy="1587"/>
                      </a:xfrm>
                      <a:prstGeom prst="rect">
                        <a:avLst/>
                      </a:prstGeom>
                    </p:spPr>
                  </p:pic>
                </p:oleObj>
              </mc:Fallback>
            </mc:AlternateContent>
          </a:graphicData>
        </a:graphic>
      </p:graphicFrame>
      <p:pic>
        <p:nvPicPr>
          <p:cNvPr id="11" name="Picture 1" descr="Naslovnica 2D.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637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Position Lines"/>
          <p:cNvGrpSpPr/>
          <p:nvPr/>
        </p:nvGrpSpPr>
        <p:grpSpPr>
          <a:xfrm>
            <a:off x="683769" y="6886575"/>
            <a:ext cx="446077" cy="72000"/>
            <a:chOff x="740750" y="6858000"/>
            <a:chExt cx="483250" cy="72000"/>
          </a:xfrm>
        </p:grpSpPr>
        <p:sp>
          <p:nvSpPr>
            <p:cNvPr id="44" name="Line"/>
            <p:cNvSpPr>
              <a:spLocks noChangeShapeType="1"/>
            </p:cNvSpPr>
            <p:nvPr>
              <p:custDataLst>
                <p:tags r:id="rId3"/>
              </p:custDataLst>
            </p:nvPr>
          </p:nvSpPr>
          <p:spPr bwMode="auto">
            <a:xfrm>
              <a:off x="740750" y="6858000"/>
              <a:ext cx="0" cy="72000"/>
            </a:xfrm>
            <a:prstGeom prst="line">
              <a:avLst/>
            </a:prstGeom>
            <a:noFill/>
            <a:ln w="158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sp>
          <p:nvSpPr>
            <p:cNvPr id="46" name="Line"/>
            <p:cNvSpPr>
              <a:spLocks noChangeShapeType="1"/>
            </p:cNvSpPr>
            <p:nvPr>
              <p:custDataLst>
                <p:tags r:id="rId4"/>
              </p:custDataLst>
            </p:nvPr>
          </p:nvSpPr>
          <p:spPr bwMode="auto">
            <a:xfrm>
              <a:off x="1224000" y="6858000"/>
              <a:ext cx="0" cy="72000"/>
            </a:xfrm>
            <a:prstGeom prst="line">
              <a:avLst/>
            </a:prstGeom>
            <a:noFill/>
            <a:ln w="31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grpSp>
      <p:sp>
        <p:nvSpPr>
          <p:cNvPr id="50" name="Line 6"/>
          <p:cNvSpPr>
            <a:spLocks noChangeShapeType="1"/>
          </p:cNvSpPr>
          <p:nvPr/>
        </p:nvSpPr>
        <p:spPr bwMode="auto">
          <a:xfrm>
            <a:off x="0" y="4448175"/>
            <a:ext cx="9144000" cy="0"/>
          </a:xfrm>
          <a:prstGeom prst="line">
            <a:avLst/>
          </a:prstGeom>
          <a:noFill/>
          <a:ln w="15875">
            <a:solidFill>
              <a:schemeClr val="bg1"/>
            </a:solidFill>
            <a:round/>
            <a:headEnd/>
            <a:tailEnd/>
          </a:ln>
          <a:effectLst/>
        </p:spPr>
        <p:txBody>
          <a:bodyPr lIns="0" tIns="0" rIns="0" bIns="0" anchor="ctr">
            <a:spAutoFit/>
          </a:bodyPr>
          <a:lstStyle/>
          <a:p>
            <a:pPr fontAlgn="base">
              <a:spcBef>
                <a:spcPct val="0"/>
              </a:spcBef>
              <a:spcAft>
                <a:spcPct val="0"/>
              </a:spcAft>
            </a:pPr>
            <a:endParaRPr lang="en-US" sz="1300" b="1">
              <a:solidFill>
                <a:srgbClr val="000000"/>
              </a:solidFill>
            </a:endParaRPr>
          </a:p>
        </p:txBody>
      </p:sp>
      <p:sp>
        <p:nvSpPr>
          <p:cNvPr id="45" name="Title 44"/>
          <p:cNvSpPr>
            <a:spLocks noGrp="1"/>
          </p:cNvSpPr>
          <p:nvPr>
            <p:ph type="title" hasCustomPrompt="1"/>
          </p:nvPr>
        </p:nvSpPr>
        <p:spPr>
          <a:xfrm>
            <a:off x="1411020" y="4525410"/>
            <a:ext cx="6166935" cy="561601"/>
          </a:xfrm>
        </p:spPr>
        <p:txBody>
          <a:bodyPr wrap="square" bIns="216000" anchor="b" anchorCtr="0">
            <a:spAutoFit/>
          </a:bodyPr>
          <a:lstStyle>
            <a:lvl1pPr marL="561600" indent="-561600">
              <a:defRPr>
                <a:solidFill>
                  <a:schemeClr val="accent1"/>
                </a:solidFill>
              </a:defRPr>
            </a:lvl1pPr>
          </a:lstStyle>
          <a:p>
            <a:r>
              <a:rPr lang="en-US" dirty="0" smtClean="0"/>
              <a:t>A.    Click to edit text</a:t>
            </a:r>
            <a:endParaRPr lang="en-US" dirty="0"/>
          </a:p>
        </p:txBody>
      </p:sp>
      <p:sp>
        <p:nvSpPr>
          <p:cNvPr id="24" name="Text Box 10"/>
          <p:cNvSpPr txBox="1">
            <a:spLocks noChangeArrowheads="1"/>
          </p:cNvSpPr>
          <p:nvPr userDrawn="1"/>
        </p:nvSpPr>
        <p:spPr bwMode="auto">
          <a:xfrm>
            <a:off x="5134708" y="115890"/>
            <a:ext cx="3193074"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fontAlgn="base" hangingPunct="1">
              <a:spcBef>
                <a:spcPct val="50000"/>
              </a:spcBef>
              <a:spcAft>
                <a:spcPct val="0"/>
              </a:spcAft>
              <a:defRPr/>
            </a:pPr>
            <a:r>
              <a:rPr lang="hr-HR" sz="1100" b="1" dirty="0" smtClean="0">
                <a:solidFill>
                  <a:srgbClr val="000000"/>
                </a:solidFill>
              </a:rPr>
              <a:t>POSLOVNA TAJNA/BUSINESS SECRET</a:t>
            </a:r>
          </a:p>
        </p:txBody>
      </p:sp>
    </p:spTree>
    <p:extLst>
      <p:ext uri="{BB962C8B-B14F-4D97-AF65-F5344CB8AC3E}">
        <p14:creationId xmlns:p14="http://schemas.microsoft.com/office/powerpoint/2010/main" val="3395200525"/>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graphicFrame>
        <p:nvGraphicFramePr>
          <p:cNvPr id="3" name="Object 2" hidden="1"/>
          <p:cNvGraphicFramePr>
            <a:graphicFrameLocks/>
          </p:cNvGraphicFramePr>
          <p:nvPr userDrawn="1">
            <p:custDataLst>
              <p:tags r:id="rId2"/>
            </p:custDataLst>
            <p:extLst>
              <p:ext uri="{D42A27DB-BD31-4B8C-83A1-F6EECF244321}">
                <p14:modId xmlns:p14="http://schemas.microsoft.com/office/powerpoint/2010/main" val="1739945769"/>
              </p:ext>
            </p:ext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24613"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468" y="1592"/>
                        <a:ext cx="1465" cy="1587"/>
                      </a:xfrm>
                      <a:prstGeom prst="rect">
                        <a:avLst/>
                      </a:prstGeom>
                    </p:spPr>
                  </p:pic>
                </p:oleObj>
              </mc:Fallback>
            </mc:AlternateContent>
          </a:graphicData>
        </a:graphic>
      </p:graphicFrame>
      <p:pic>
        <p:nvPicPr>
          <p:cNvPr id="786634" name="Picture 20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1"/>
            <a:ext cx="9144000" cy="635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Position Lines"/>
          <p:cNvGrpSpPr/>
          <p:nvPr/>
        </p:nvGrpSpPr>
        <p:grpSpPr>
          <a:xfrm>
            <a:off x="683769" y="6886575"/>
            <a:ext cx="446077" cy="72000"/>
            <a:chOff x="740750" y="6858000"/>
            <a:chExt cx="483250" cy="72000"/>
          </a:xfrm>
        </p:grpSpPr>
        <p:sp>
          <p:nvSpPr>
            <p:cNvPr id="44" name="Line"/>
            <p:cNvSpPr>
              <a:spLocks noChangeShapeType="1"/>
            </p:cNvSpPr>
            <p:nvPr>
              <p:custDataLst>
                <p:tags r:id="rId3"/>
              </p:custDataLst>
            </p:nvPr>
          </p:nvSpPr>
          <p:spPr bwMode="auto">
            <a:xfrm>
              <a:off x="740750" y="6858000"/>
              <a:ext cx="0" cy="72000"/>
            </a:xfrm>
            <a:prstGeom prst="line">
              <a:avLst/>
            </a:prstGeom>
            <a:noFill/>
            <a:ln w="158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sp>
          <p:nvSpPr>
            <p:cNvPr id="46" name="Line"/>
            <p:cNvSpPr>
              <a:spLocks noChangeShapeType="1"/>
            </p:cNvSpPr>
            <p:nvPr>
              <p:custDataLst>
                <p:tags r:id="rId4"/>
              </p:custDataLst>
            </p:nvPr>
          </p:nvSpPr>
          <p:spPr bwMode="auto">
            <a:xfrm>
              <a:off x="1224000" y="6858000"/>
              <a:ext cx="0" cy="72000"/>
            </a:xfrm>
            <a:prstGeom prst="line">
              <a:avLst/>
            </a:prstGeom>
            <a:noFill/>
            <a:ln w="31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grpSp>
      <p:sp>
        <p:nvSpPr>
          <p:cNvPr id="50" name="Line 6"/>
          <p:cNvSpPr>
            <a:spLocks noChangeShapeType="1"/>
          </p:cNvSpPr>
          <p:nvPr/>
        </p:nvSpPr>
        <p:spPr bwMode="auto">
          <a:xfrm>
            <a:off x="0" y="4448175"/>
            <a:ext cx="9144000" cy="0"/>
          </a:xfrm>
          <a:prstGeom prst="line">
            <a:avLst/>
          </a:prstGeom>
          <a:noFill/>
          <a:ln w="15875">
            <a:solidFill>
              <a:schemeClr val="bg1"/>
            </a:solidFill>
            <a:round/>
            <a:headEnd/>
            <a:tailEnd/>
          </a:ln>
          <a:effectLst/>
        </p:spPr>
        <p:txBody>
          <a:bodyPr lIns="0" tIns="0" rIns="0" bIns="0" anchor="ctr">
            <a:spAutoFit/>
          </a:bodyPr>
          <a:lstStyle/>
          <a:p>
            <a:pPr fontAlgn="base">
              <a:spcBef>
                <a:spcPct val="0"/>
              </a:spcBef>
              <a:spcAft>
                <a:spcPct val="0"/>
              </a:spcAft>
            </a:pPr>
            <a:endParaRPr lang="en-US" sz="1300" b="1">
              <a:solidFill>
                <a:srgbClr val="000000"/>
              </a:solidFill>
            </a:endParaRPr>
          </a:p>
        </p:txBody>
      </p:sp>
      <p:sp>
        <p:nvSpPr>
          <p:cNvPr id="45" name="Title 44"/>
          <p:cNvSpPr>
            <a:spLocks noGrp="1"/>
          </p:cNvSpPr>
          <p:nvPr>
            <p:ph type="title" hasCustomPrompt="1"/>
          </p:nvPr>
        </p:nvSpPr>
        <p:spPr>
          <a:xfrm>
            <a:off x="1411020" y="4518902"/>
            <a:ext cx="6166935" cy="561601"/>
          </a:xfrm>
        </p:spPr>
        <p:txBody>
          <a:bodyPr wrap="square" bIns="216000" anchor="b" anchorCtr="0">
            <a:spAutoFit/>
          </a:bodyPr>
          <a:lstStyle>
            <a:lvl1pPr marL="561600" indent="-561600">
              <a:defRPr>
                <a:solidFill>
                  <a:schemeClr val="accent1"/>
                </a:solidFill>
              </a:defRPr>
            </a:lvl1pPr>
          </a:lstStyle>
          <a:p>
            <a:r>
              <a:rPr lang="en-US" dirty="0" smtClean="0"/>
              <a:t>A.    Click to edit text</a:t>
            </a:r>
            <a:endParaRPr lang="en-US" dirty="0"/>
          </a:p>
        </p:txBody>
      </p:sp>
      <p:sp>
        <p:nvSpPr>
          <p:cNvPr id="24" name="Text Box 10"/>
          <p:cNvSpPr txBox="1">
            <a:spLocks noChangeArrowheads="1"/>
          </p:cNvSpPr>
          <p:nvPr userDrawn="1"/>
        </p:nvSpPr>
        <p:spPr bwMode="auto">
          <a:xfrm>
            <a:off x="5134708" y="115890"/>
            <a:ext cx="3193074"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fontAlgn="base" hangingPunct="1">
              <a:spcBef>
                <a:spcPct val="50000"/>
              </a:spcBef>
              <a:spcAft>
                <a:spcPct val="0"/>
              </a:spcAft>
              <a:defRPr/>
            </a:pPr>
            <a:r>
              <a:rPr lang="hr-HR" sz="1100" b="1" dirty="0" smtClean="0">
                <a:solidFill>
                  <a:srgbClr val="000000"/>
                </a:solidFill>
              </a:rPr>
              <a:t>POSLOVNA TAJNA/BUSINESS SECRET</a:t>
            </a:r>
          </a:p>
        </p:txBody>
      </p:sp>
    </p:spTree>
    <p:extLst>
      <p:ext uri="{BB962C8B-B14F-4D97-AF65-F5344CB8AC3E}">
        <p14:creationId xmlns:p14="http://schemas.microsoft.com/office/powerpoint/2010/main" val="2059000373"/>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graphicFrame>
        <p:nvGraphicFramePr>
          <p:cNvPr id="3" name="Object 2" hidden="1"/>
          <p:cNvGraphicFramePr>
            <a:graphicFrameLocks/>
          </p:cNvGraphicFramePr>
          <p:nvPr userDrawn="1">
            <p:custDataLst>
              <p:tags r:id="rId2"/>
            </p:custDataLst>
            <p:extLst>
              <p:ext uri="{D42A27DB-BD31-4B8C-83A1-F6EECF244321}">
                <p14:modId xmlns:p14="http://schemas.microsoft.com/office/powerpoint/2010/main" val="824100186"/>
              </p:ext>
            </p:ext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25637"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468" y="1592"/>
                        <a:ext cx="1465" cy="1587"/>
                      </a:xfrm>
                      <a:prstGeom prst="rect">
                        <a:avLst/>
                      </a:prstGeom>
                    </p:spPr>
                  </p:pic>
                </p:oleObj>
              </mc:Fallback>
            </mc:AlternateContent>
          </a:graphicData>
        </a:graphic>
      </p:graphicFrame>
      <p:pic>
        <p:nvPicPr>
          <p:cNvPr id="12" name="Picture 2" descr="Naslovnica 2C.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1"/>
            <a:ext cx="9144000" cy="635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Position Lines"/>
          <p:cNvGrpSpPr/>
          <p:nvPr/>
        </p:nvGrpSpPr>
        <p:grpSpPr>
          <a:xfrm>
            <a:off x="683769" y="6886575"/>
            <a:ext cx="446077" cy="72000"/>
            <a:chOff x="740750" y="6858000"/>
            <a:chExt cx="483250" cy="72000"/>
          </a:xfrm>
        </p:grpSpPr>
        <p:sp>
          <p:nvSpPr>
            <p:cNvPr id="44" name="Line"/>
            <p:cNvSpPr>
              <a:spLocks noChangeShapeType="1"/>
            </p:cNvSpPr>
            <p:nvPr>
              <p:custDataLst>
                <p:tags r:id="rId3"/>
              </p:custDataLst>
            </p:nvPr>
          </p:nvSpPr>
          <p:spPr bwMode="auto">
            <a:xfrm>
              <a:off x="740750" y="6858000"/>
              <a:ext cx="0" cy="72000"/>
            </a:xfrm>
            <a:prstGeom prst="line">
              <a:avLst/>
            </a:prstGeom>
            <a:noFill/>
            <a:ln w="158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sp>
          <p:nvSpPr>
            <p:cNvPr id="46" name="Line"/>
            <p:cNvSpPr>
              <a:spLocks noChangeShapeType="1"/>
            </p:cNvSpPr>
            <p:nvPr>
              <p:custDataLst>
                <p:tags r:id="rId4"/>
              </p:custDataLst>
            </p:nvPr>
          </p:nvSpPr>
          <p:spPr bwMode="auto">
            <a:xfrm>
              <a:off x="1224000" y="6858000"/>
              <a:ext cx="0" cy="72000"/>
            </a:xfrm>
            <a:prstGeom prst="line">
              <a:avLst/>
            </a:prstGeom>
            <a:noFill/>
            <a:ln w="31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grpSp>
      <p:sp>
        <p:nvSpPr>
          <p:cNvPr id="50" name="Line 6"/>
          <p:cNvSpPr>
            <a:spLocks noChangeShapeType="1"/>
          </p:cNvSpPr>
          <p:nvPr/>
        </p:nvSpPr>
        <p:spPr bwMode="auto">
          <a:xfrm>
            <a:off x="0" y="4448175"/>
            <a:ext cx="9144000" cy="0"/>
          </a:xfrm>
          <a:prstGeom prst="line">
            <a:avLst/>
          </a:prstGeom>
          <a:noFill/>
          <a:ln w="15875">
            <a:solidFill>
              <a:schemeClr val="bg1"/>
            </a:solidFill>
            <a:round/>
            <a:headEnd/>
            <a:tailEnd/>
          </a:ln>
          <a:effectLst/>
        </p:spPr>
        <p:txBody>
          <a:bodyPr lIns="0" tIns="0" rIns="0" bIns="0" anchor="ctr">
            <a:spAutoFit/>
          </a:bodyPr>
          <a:lstStyle/>
          <a:p>
            <a:pPr fontAlgn="base">
              <a:spcBef>
                <a:spcPct val="0"/>
              </a:spcBef>
              <a:spcAft>
                <a:spcPct val="0"/>
              </a:spcAft>
            </a:pPr>
            <a:endParaRPr lang="en-US" sz="1300" b="1">
              <a:solidFill>
                <a:srgbClr val="000000"/>
              </a:solidFill>
            </a:endParaRPr>
          </a:p>
        </p:txBody>
      </p:sp>
      <p:sp>
        <p:nvSpPr>
          <p:cNvPr id="45" name="Title 44"/>
          <p:cNvSpPr>
            <a:spLocks noGrp="1"/>
          </p:cNvSpPr>
          <p:nvPr>
            <p:ph type="title" hasCustomPrompt="1"/>
          </p:nvPr>
        </p:nvSpPr>
        <p:spPr>
          <a:xfrm>
            <a:off x="1488533" y="4513534"/>
            <a:ext cx="6166935" cy="561601"/>
          </a:xfrm>
        </p:spPr>
        <p:txBody>
          <a:bodyPr wrap="square" bIns="216000" anchor="b" anchorCtr="0">
            <a:spAutoFit/>
          </a:bodyPr>
          <a:lstStyle>
            <a:lvl1pPr marL="561600" indent="-561600">
              <a:defRPr>
                <a:solidFill>
                  <a:schemeClr val="accent1"/>
                </a:solidFill>
              </a:defRPr>
            </a:lvl1pPr>
          </a:lstStyle>
          <a:p>
            <a:r>
              <a:rPr lang="en-US" dirty="0" smtClean="0"/>
              <a:t>A.    Click to edit text</a:t>
            </a:r>
            <a:endParaRPr lang="en-US" dirty="0"/>
          </a:p>
        </p:txBody>
      </p:sp>
      <p:sp>
        <p:nvSpPr>
          <p:cNvPr id="24" name="Text Box 10"/>
          <p:cNvSpPr txBox="1">
            <a:spLocks noChangeArrowheads="1"/>
          </p:cNvSpPr>
          <p:nvPr userDrawn="1"/>
        </p:nvSpPr>
        <p:spPr bwMode="auto">
          <a:xfrm>
            <a:off x="5134708" y="115890"/>
            <a:ext cx="3193074"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fontAlgn="base" hangingPunct="1">
              <a:spcBef>
                <a:spcPct val="50000"/>
              </a:spcBef>
              <a:spcAft>
                <a:spcPct val="0"/>
              </a:spcAft>
              <a:defRPr/>
            </a:pPr>
            <a:r>
              <a:rPr lang="hr-HR" sz="1100" b="1" dirty="0" smtClean="0">
                <a:solidFill>
                  <a:srgbClr val="000000"/>
                </a:solidFill>
              </a:rPr>
              <a:t>POSLOVNA TAJNA/BUSINESS SECRET</a:t>
            </a:r>
          </a:p>
        </p:txBody>
      </p:sp>
    </p:spTree>
    <p:extLst>
      <p:ext uri="{BB962C8B-B14F-4D97-AF65-F5344CB8AC3E}">
        <p14:creationId xmlns:p14="http://schemas.microsoft.com/office/powerpoint/2010/main" val="682169978"/>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graphicFrame>
        <p:nvGraphicFramePr>
          <p:cNvPr id="3" name="Object 2" hidden="1"/>
          <p:cNvGraphicFramePr>
            <a:graphicFrameLocks/>
          </p:cNvGraphicFramePr>
          <p:nvPr userDrawn="1">
            <p:custDataLst>
              <p:tags r:id="rId2"/>
            </p:custDataLst>
            <p:extLst>
              <p:ext uri="{D42A27DB-BD31-4B8C-83A1-F6EECF244321}">
                <p14:modId xmlns:p14="http://schemas.microsoft.com/office/powerpoint/2010/main" val="1465831504"/>
              </p:ext>
            </p:ext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26661"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468" y="1592"/>
                        <a:ext cx="1465" cy="1587"/>
                      </a:xfrm>
                      <a:prstGeom prst="rect">
                        <a:avLst/>
                      </a:prstGeom>
                    </p:spPr>
                  </p:pic>
                </p:oleObj>
              </mc:Fallback>
            </mc:AlternateContent>
          </a:graphicData>
        </a:graphic>
      </p:graphicFrame>
      <p:pic>
        <p:nvPicPr>
          <p:cNvPr id="12" name="Picture 2" descr="Naslovnica 2C.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1"/>
            <a:ext cx="9144000" cy="635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Position Lines"/>
          <p:cNvGrpSpPr/>
          <p:nvPr/>
        </p:nvGrpSpPr>
        <p:grpSpPr>
          <a:xfrm>
            <a:off x="683769" y="6886575"/>
            <a:ext cx="446077" cy="72000"/>
            <a:chOff x="740750" y="6858000"/>
            <a:chExt cx="483250" cy="72000"/>
          </a:xfrm>
        </p:grpSpPr>
        <p:sp>
          <p:nvSpPr>
            <p:cNvPr id="44" name="Line"/>
            <p:cNvSpPr>
              <a:spLocks noChangeShapeType="1"/>
            </p:cNvSpPr>
            <p:nvPr>
              <p:custDataLst>
                <p:tags r:id="rId3"/>
              </p:custDataLst>
            </p:nvPr>
          </p:nvSpPr>
          <p:spPr bwMode="auto">
            <a:xfrm>
              <a:off x="740750" y="6858000"/>
              <a:ext cx="0" cy="72000"/>
            </a:xfrm>
            <a:prstGeom prst="line">
              <a:avLst/>
            </a:prstGeom>
            <a:noFill/>
            <a:ln w="158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sp>
          <p:nvSpPr>
            <p:cNvPr id="46" name="Line"/>
            <p:cNvSpPr>
              <a:spLocks noChangeShapeType="1"/>
            </p:cNvSpPr>
            <p:nvPr>
              <p:custDataLst>
                <p:tags r:id="rId4"/>
              </p:custDataLst>
            </p:nvPr>
          </p:nvSpPr>
          <p:spPr bwMode="auto">
            <a:xfrm>
              <a:off x="1224000" y="6858000"/>
              <a:ext cx="0" cy="72000"/>
            </a:xfrm>
            <a:prstGeom prst="line">
              <a:avLst/>
            </a:prstGeom>
            <a:noFill/>
            <a:ln w="31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grpSp>
      <p:sp>
        <p:nvSpPr>
          <p:cNvPr id="50" name="Line 6"/>
          <p:cNvSpPr>
            <a:spLocks noChangeShapeType="1"/>
          </p:cNvSpPr>
          <p:nvPr/>
        </p:nvSpPr>
        <p:spPr bwMode="auto">
          <a:xfrm>
            <a:off x="0" y="4448175"/>
            <a:ext cx="9144000" cy="0"/>
          </a:xfrm>
          <a:prstGeom prst="line">
            <a:avLst/>
          </a:prstGeom>
          <a:noFill/>
          <a:ln w="15875">
            <a:solidFill>
              <a:schemeClr val="bg1"/>
            </a:solidFill>
            <a:round/>
            <a:headEnd/>
            <a:tailEnd/>
          </a:ln>
          <a:effectLst/>
        </p:spPr>
        <p:txBody>
          <a:bodyPr lIns="0" tIns="0" rIns="0" bIns="0" anchor="ctr">
            <a:spAutoFit/>
          </a:bodyPr>
          <a:lstStyle/>
          <a:p>
            <a:pPr fontAlgn="base">
              <a:spcBef>
                <a:spcPct val="0"/>
              </a:spcBef>
              <a:spcAft>
                <a:spcPct val="0"/>
              </a:spcAft>
            </a:pPr>
            <a:endParaRPr lang="en-US" sz="1300" b="1">
              <a:solidFill>
                <a:srgbClr val="000000"/>
              </a:solidFill>
            </a:endParaRPr>
          </a:p>
        </p:txBody>
      </p:sp>
      <p:sp>
        <p:nvSpPr>
          <p:cNvPr id="45" name="Title 44"/>
          <p:cNvSpPr>
            <a:spLocks noGrp="1"/>
          </p:cNvSpPr>
          <p:nvPr>
            <p:ph type="title" hasCustomPrompt="1"/>
          </p:nvPr>
        </p:nvSpPr>
        <p:spPr>
          <a:xfrm>
            <a:off x="1488533" y="4513534"/>
            <a:ext cx="6166935" cy="561601"/>
          </a:xfrm>
        </p:spPr>
        <p:txBody>
          <a:bodyPr wrap="square" bIns="216000" anchor="b" anchorCtr="0">
            <a:spAutoFit/>
          </a:bodyPr>
          <a:lstStyle>
            <a:lvl1pPr marL="561600" indent="-561600">
              <a:defRPr>
                <a:solidFill>
                  <a:schemeClr val="accent1"/>
                </a:solidFill>
              </a:defRPr>
            </a:lvl1pPr>
          </a:lstStyle>
          <a:p>
            <a:r>
              <a:rPr lang="en-US" dirty="0" smtClean="0"/>
              <a:t>A.    Click to edit text</a:t>
            </a:r>
            <a:endParaRPr lang="en-US" dirty="0"/>
          </a:p>
        </p:txBody>
      </p:sp>
      <p:sp>
        <p:nvSpPr>
          <p:cNvPr id="24" name="Text Box 10"/>
          <p:cNvSpPr txBox="1">
            <a:spLocks noChangeArrowheads="1"/>
          </p:cNvSpPr>
          <p:nvPr userDrawn="1"/>
        </p:nvSpPr>
        <p:spPr bwMode="auto">
          <a:xfrm>
            <a:off x="5134708" y="115890"/>
            <a:ext cx="3193074"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fontAlgn="base" hangingPunct="1">
              <a:spcBef>
                <a:spcPct val="50000"/>
              </a:spcBef>
              <a:spcAft>
                <a:spcPct val="0"/>
              </a:spcAft>
              <a:defRPr/>
            </a:pPr>
            <a:r>
              <a:rPr lang="hr-HR" sz="1100" b="1" dirty="0" smtClean="0">
                <a:solidFill>
                  <a:srgbClr val="000000"/>
                </a:solidFill>
              </a:rPr>
              <a:t>POSLOVNA TAJNA/BUSINESS SECRET</a:t>
            </a:r>
          </a:p>
        </p:txBody>
      </p:sp>
      <p:pic>
        <p:nvPicPr>
          <p:cNvPr id="5" name="Picture 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733795"/>
            <a:ext cx="4554415" cy="3352800"/>
          </a:xfrm>
          <a:prstGeom prst="rect">
            <a:avLst/>
          </a:prstGeom>
        </p:spPr>
      </p:pic>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554415" y="733795"/>
            <a:ext cx="4589585" cy="3352800"/>
          </a:xfrm>
          <a:prstGeom prst="rect">
            <a:avLst/>
          </a:prstGeom>
        </p:spPr>
      </p:pic>
    </p:spTree>
    <p:extLst>
      <p:ext uri="{BB962C8B-B14F-4D97-AF65-F5344CB8AC3E}">
        <p14:creationId xmlns:p14="http://schemas.microsoft.com/office/powerpoint/2010/main" val="2362263861"/>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3" name="Object 2" hidden="1"/>
          <p:cNvGraphicFramePr>
            <a:graphicFrameLocks/>
          </p:cNvGraphicFramePr>
          <p:nvPr userDrawn="1">
            <p:custDataLst>
              <p:tags r:id="rId2"/>
            </p:custDataLst>
            <p:extLst>
              <p:ext uri="{D42A27DB-BD31-4B8C-83A1-F6EECF244321}">
                <p14:modId xmlns:p14="http://schemas.microsoft.com/office/powerpoint/2010/main" val="1295055744"/>
              </p:ext>
            </p:ext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3524"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468" y="1592"/>
                        <a:ext cx="1465" cy="1587"/>
                      </a:xfrm>
                      <a:prstGeom prst="rect">
                        <a:avLst/>
                      </a:prstGeom>
                    </p:spPr>
                  </p:pic>
                </p:oleObj>
              </mc:Fallback>
            </mc:AlternateContent>
          </a:graphicData>
        </a:graphic>
      </p:graphicFrame>
      <p:grpSp>
        <p:nvGrpSpPr>
          <p:cNvPr id="2" name="Position Lines"/>
          <p:cNvGrpSpPr/>
          <p:nvPr/>
        </p:nvGrpSpPr>
        <p:grpSpPr>
          <a:xfrm>
            <a:off x="683769" y="6886575"/>
            <a:ext cx="446077" cy="72000"/>
            <a:chOff x="740750" y="6858000"/>
            <a:chExt cx="483250" cy="72000"/>
          </a:xfrm>
        </p:grpSpPr>
        <p:sp>
          <p:nvSpPr>
            <p:cNvPr id="44" name="Line"/>
            <p:cNvSpPr>
              <a:spLocks noChangeShapeType="1"/>
            </p:cNvSpPr>
            <p:nvPr>
              <p:custDataLst>
                <p:tags r:id="rId3"/>
              </p:custDataLst>
            </p:nvPr>
          </p:nvSpPr>
          <p:spPr bwMode="auto">
            <a:xfrm>
              <a:off x="740750" y="6858000"/>
              <a:ext cx="0" cy="72000"/>
            </a:xfrm>
            <a:prstGeom prst="line">
              <a:avLst/>
            </a:prstGeom>
            <a:noFill/>
            <a:ln w="158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sp>
          <p:nvSpPr>
            <p:cNvPr id="46" name="Line"/>
            <p:cNvSpPr>
              <a:spLocks noChangeShapeType="1"/>
            </p:cNvSpPr>
            <p:nvPr>
              <p:custDataLst>
                <p:tags r:id="rId4"/>
              </p:custDataLst>
            </p:nvPr>
          </p:nvSpPr>
          <p:spPr bwMode="auto">
            <a:xfrm>
              <a:off x="1224000" y="6858000"/>
              <a:ext cx="0" cy="72000"/>
            </a:xfrm>
            <a:prstGeom prst="line">
              <a:avLst/>
            </a:prstGeom>
            <a:noFill/>
            <a:ln w="31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grpSp>
      <p:sp>
        <p:nvSpPr>
          <p:cNvPr id="50" name="Line 6"/>
          <p:cNvSpPr>
            <a:spLocks noChangeShapeType="1"/>
          </p:cNvSpPr>
          <p:nvPr/>
        </p:nvSpPr>
        <p:spPr bwMode="auto">
          <a:xfrm>
            <a:off x="0" y="4448175"/>
            <a:ext cx="9144000" cy="0"/>
          </a:xfrm>
          <a:prstGeom prst="line">
            <a:avLst/>
          </a:prstGeom>
          <a:noFill/>
          <a:ln w="15875">
            <a:solidFill>
              <a:schemeClr val="bg1"/>
            </a:solidFill>
            <a:round/>
            <a:headEnd/>
            <a:tailEnd/>
          </a:ln>
          <a:effectLst/>
        </p:spPr>
        <p:txBody>
          <a:bodyPr lIns="0" tIns="0" rIns="0" bIns="0" anchor="ctr">
            <a:spAutoFit/>
          </a:bodyPr>
          <a:lstStyle/>
          <a:p>
            <a:pPr fontAlgn="base">
              <a:spcBef>
                <a:spcPct val="0"/>
              </a:spcBef>
              <a:spcAft>
                <a:spcPct val="0"/>
              </a:spcAft>
            </a:pPr>
            <a:endParaRPr lang="en-US" sz="1300" b="1">
              <a:solidFill>
                <a:srgbClr val="000000"/>
              </a:solidFill>
            </a:endParaRPr>
          </a:p>
        </p:txBody>
      </p:sp>
      <p:sp>
        <p:nvSpPr>
          <p:cNvPr id="24" name="Text Box 10"/>
          <p:cNvSpPr txBox="1">
            <a:spLocks noChangeArrowheads="1"/>
          </p:cNvSpPr>
          <p:nvPr userDrawn="1"/>
        </p:nvSpPr>
        <p:spPr bwMode="auto">
          <a:xfrm>
            <a:off x="5134708" y="115890"/>
            <a:ext cx="3193074"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fontAlgn="base" hangingPunct="1">
              <a:spcBef>
                <a:spcPct val="50000"/>
              </a:spcBef>
              <a:spcAft>
                <a:spcPct val="0"/>
              </a:spcAft>
              <a:defRPr/>
            </a:pPr>
            <a:r>
              <a:rPr lang="hr-HR" sz="1100" b="1" dirty="0" smtClean="0">
                <a:solidFill>
                  <a:srgbClr val="000000"/>
                </a:solidFill>
              </a:rPr>
              <a:t>POSLOVNA TAJNA/BUSINESS SECRET</a:t>
            </a:r>
          </a:p>
        </p:txBody>
      </p:sp>
    </p:spTree>
    <p:extLst>
      <p:ext uri="{BB962C8B-B14F-4D97-AF65-F5344CB8AC3E}">
        <p14:creationId xmlns:p14="http://schemas.microsoft.com/office/powerpoint/2010/main" val="2285398503"/>
      </p:ext>
    </p:extLst>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65211646"/>
              </p:ext>
            </p:ext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27685"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468" y="1592"/>
                        <a:ext cx="1465" cy="1587"/>
                      </a:xfrm>
                      <a:prstGeom prst="rect">
                        <a:avLst/>
                      </a:prstGeom>
                    </p:spPr>
                  </p:pic>
                </p:oleObj>
              </mc:Fallback>
            </mc:AlternateContent>
          </a:graphicData>
        </a:graphic>
      </p:graphicFrame>
      <p:pic>
        <p:nvPicPr>
          <p:cNvPr id="11" name="Picture 5" descr="Naslovnica 2A.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637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Position Lines"/>
          <p:cNvGrpSpPr/>
          <p:nvPr/>
        </p:nvGrpSpPr>
        <p:grpSpPr>
          <a:xfrm>
            <a:off x="683769" y="6886575"/>
            <a:ext cx="446077" cy="72000"/>
            <a:chOff x="740750" y="6858000"/>
            <a:chExt cx="483250" cy="72000"/>
          </a:xfrm>
        </p:grpSpPr>
        <p:sp>
          <p:nvSpPr>
            <p:cNvPr id="44" name="Line"/>
            <p:cNvSpPr>
              <a:spLocks noChangeShapeType="1"/>
            </p:cNvSpPr>
            <p:nvPr>
              <p:custDataLst>
                <p:tags r:id="rId3"/>
              </p:custDataLst>
            </p:nvPr>
          </p:nvSpPr>
          <p:spPr bwMode="auto">
            <a:xfrm>
              <a:off x="740750" y="6858000"/>
              <a:ext cx="0" cy="72000"/>
            </a:xfrm>
            <a:prstGeom prst="line">
              <a:avLst/>
            </a:prstGeom>
            <a:noFill/>
            <a:ln w="158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sp>
          <p:nvSpPr>
            <p:cNvPr id="46" name="Line"/>
            <p:cNvSpPr>
              <a:spLocks noChangeShapeType="1"/>
            </p:cNvSpPr>
            <p:nvPr>
              <p:custDataLst>
                <p:tags r:id="rId4"/>
              </p:custDataLst>
            </p:nvPr>
          </p:nvSpPr>
          <p:spPr bwMode="auto">
            <a:xfrm>
              <a:off x="1224000" y="6858000"/>
              <a:ext cx="0" cy="72000"/>
            </a:xfrm>
            <a:prstGeom prst="line">
              <a:avLst/>
            </a:prstGeom>
            <a:noFill/>
            <a:ln w="31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grpSp>
      <p:sp>
        <p:nvSpPr>
          <p:cNvPr id="50" name="Line 6"/>
          <p:cNvSpPr>
            <a:spLocks noChangeShapeType="1"/>
          </p:cNvSpPr>
          <p:nvPr/>
        </p:nvSpPr>
        <p:spPr bwMode="auto">
          <a:xfrm>
            <a:off x="0" y="4448175"/>
            <a:ext cx="9144000" cy="0"/>
          </a:xfrm>
          <a:prstGeom prst="line">
            <a:avLst/>
          </a:prstGeom>
          <a:noFill/>
          <a:ln w="15875">
            <a:solidFill>
              <a:schemeClr val="bg1"/>
            </a:solidFill>
            <a:round/>
            <a:headEnd/>
            <a:tailEnd/>
          </a:ln>
          <a:effectLst/>
        </p:spPr>
        <p:txBody>
          <a:bodyPr lIns="0" tIns="0" rIns="0" bIns="0" anchor="ctr">
            <a:spAutoFit/>
          </a:bodyPr>
          <a:lstStyle/>
          <a:p>
            <a:pPr fontAlgn="base">
              <a:spcBef>
                <a:spcPct val="0"/>
              </a:spcBef>
              <a:spcAft>
                <a:spcPct val="0"/>
              </a:spcAft>
            </a:pPr>
            <a:endParaRPr lang="en-US" sz="1300" b="1">
              <a:solidFill>
                <a:srgbClr val="000000"/>
              </a:solidFill>
            </a:endParaRPr>
          </a:p>
        </p:txBody>
      </p:sp>
      <p:sp>
        <p:nvSpPr>
          <p:cNvPr id="45" name="Title 44"/>
          <p:cNvSpPr>
            <a:spLocks noGrp="1"/>
          </p:cNvSpPr>
          <p:nvPr>
            <p:ph type="title" hasCustomPrompt="1"/>
          </p:nvPr>
        </p:nvSpPr>
        <p:spPr>
          <a:xfrm>
            <a:off x="1411021" y="4525409"/>
            <a:ext cx="6166935" cy="561601"/>
          </a:xfrm>
        </p:spPr>
        <p:txBody>
          <a:bodyPr wrap="square" bIns="216000" anchor="b" anchorCtr="0">
            <a:spAutoFit/>
          </a:bodyPr>
          <a:lstStyle>
            <a:lvl1pPr marL="561600" indent="-561600">
              <a:defRPr>
                <a:solidFill>
                  <a:schemeClr val="accent1"/>
                </a:solidFill>
              </a:defRPr>
            </a:lvl1pPr>
          </a:lstStyle>
          <a:p>
            <a:r>
              <a:rPr lang="en-US" dirty="0" smtClean="0"/>
              <a:t>A.    Click to edit text</a:t>
            </a:r>
            <a:endParaRPr lang="en-US" dirty="0"/>
          </a:p>
        </p:txBody>
      </p:sp>
      <p:sp>
        <p:nvSpPr>
          <p:cNvPr id="24" name="Text Box 10"/>
          <p:cNvSpPr txBox="1">
            <a:spLocks noChangeArrowheads="1"/>
          </p:cNvSpPr>
          <p:nvPr userDrawn="1"/>
        </p:nvSpPr>
        <p:spPr bwMode="auto">
          <a:xfrm>
            <a:off x="5134708" y="115890"/>
            <a:ext cx="3193074"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fontAlgn="base" hangingPunct="1">
              <a:spcBef>
                <a:spcPct val="50000"/>
              </a:spcBef>
              <a:spcAft>
                <a:spcPct val="0"/>
              </a:spcAft>
              <a:defRPr/>
            </a:pPr>
            <a:r>
              <a:rPr lang="hr-HR" sz="1100" b="1" dirty="0" smtClean="0">
                <a:solidFill>
                  <a:srgbClr val="000000"/>
                </a:solidFill>
              </a:rPr>
              <a:t>POSLOVNA TAJNA/BUSINESS SECRET</a:t>
            </a:r>
          </a:p>
        </p:txBody>
      </p:sp>
    </p:spTree>
    <p:extLst>
      <p:ext uri="{BB962C8B-B14F-4D97-AF65-F5344CB8AC3E}">
        <p14:creationId xmlns:p14="http://schemas.microsoft.com/office/powerpoint/2010/main" val="189844304"/>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ver Pag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2428439439"/>
              </p:ext>
            </p:ext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2870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8" y="1592"/>
                        <a:ext cx="1465" cy="1587"/>
                      </a:xfrm>
                      <a:prstGeom prst="rect">
                        <a:avLst/>
                      </a:prstGeom>
                    </p:spPr>
                  </p:pic>
                </p:oleObj>
              </mc:Fallback>
            </mc:AlternateContent>
          </a:graphicData>
        </a:graphic>
      </p:graphicFrame>
      <p:pic>
        <p:nvPicPr>
          <p:cNvPr id="12" name="Picture 8" descr="Untitled-1.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94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Location, date"/>
          <p:cNvSpPr>
            <a:spLocks noGrp="1"/>
          </p:cNvSpPr>
          <p:nvPr>
            <p:ph type="body" sz="quarter" idx="14" hasCustomPrompt="1"/>
          </p:nvPr>
        </p:nvSpPr>
        <p:spPr>
          <a:xfrm>
            <a:off x="2479565" y="5954718"/>
            <a:ext cx="5961600" cy="214674"/>
          </a:xfrm>
        </p:spPr>
        <p:txBody>
          <a:bodyPr/>
          <a:lstStyle>
            <a:lvl1pPr marL="0" indent="0">
              <a:lnSpc>
                <a:spcPct val="93000"/>
              </a:lnSpc>
              <a:spcBef>
                <a:spcPts val="0"/>
              </a:spcBef>
              <a:defRPr sz="1500" b="0" baseline="0">
                <a:solidFill>
                  <a:srgbClr val="002060"/>
                </a:solidFill>
                <a:latin typeface="+mn-lt"/>
                <a:cs typeface="Arial" pitchFamily="34" charset="0"/>
              </a:defRPr>
            </a:lvl1pPr>
            <a:lvl2pPr>
              <a:defRPr b="0"/>
            </a:lvl2pPr>
            <a:lvl3pPr>
              <a:defRPr b="0"/>
            </a:lvl3pPr>
            <a:lvl4pPr>
              <a:defRPr b="0"/>
            </a:lvl4pPr>
            <a:lvl5pPr>
              <a:defRPr b="0"/>
            </a:lvl5pPr>
          </a:lstStyle>
          <a:p>
            <a:pPr lvl="0"/>
            <a:r>
              <a:rPr lang="en-US" dirty="0" smtClean="0"/>
              <a:t>Location, date of presentation (month, day, year)</a:t>
            </a:r>
            <a:endParaRPr lang="en-US" dirty="0"/>
          </a:p>
        </p:txBody>
      </p:sp>
      <p:sp>
        <p:nvSpPr>
          <p:cNvPr id="4" name="Client name"/>
          <p:cNvSpPr>
            <a:spLocks noGrp="1"/>
          </p:cNvSpPr>
          <p:nvPr>
            <p:ph type="body" sz="quarter" idx="13" hasCustomPrompt="1"/>
          </p:nvPr>
        </p:nvSpPr>
        <p:spPr>
          <a:xfrm>
            <a:off x="2479565" y="5162723"/>
            <a:ext cx="5961600" cy="486543"/>
          </a:xfrm>
        </p:spPr>
        <p:txBody>
          <a:bodyPr/>
          <a:lstStyle>
            <a:lvl1pPr marL="0" indent="0">
              <a:lnSpc>
                <a:spcPct val="93000"/>
              </a:lnSpc>
              <a:spcBef>
                <a:spcPts val="0"/>
              </a:spcBef>
              <a:defRPr sz="1700" b="1" baseline="0">
                <a:solidFill>
                  <a:srgbClr val="002060"/>
                </a:solidFill>
                <a:latin typeface="+mj-lt"/>
                <a:cs typeface="Arial" pitchFamily="34" charset="0"/>
              </a:defRPr>
            </a:lvl1pPr>
            <a:lvl2pPr>
              <a:defRPr sz="2100" b="1"/>
            </a:lvl2pPr>
            <a:lvl3pPr>
              <a:defRPr sz="2100" b="1"/>
            </a:lvl3pPr>
            <a:lvl4pPr>
              <a:defRPr sz="2100" b="1"/>
            </a:lvl4pPr>
            <a:lvl5pPr>
              <a:defRPr sz="2100" b="1"/>
            </a:lvl5pPr>
          </a:lstStyle>
          <a:p>
            <a:pPr lvl="0"/>
            <a:r>
              <a:rPr lang="en-US" dirty="0" smtClean="0"/>
              <a:t>name</a:t>
            </a:r>
            <a:br>
              <a:rPr lang="en-US" dirty="0" smtClean="0"/>
            </a:br>
            <a:r>
              <a:rPr lang="en-US" dirty="0" smtClean="0"/>
              <a:t>(max. Two lines, 17 pt.)</a:t>
            </a:r>
            <a:endParaRPr lang="en-US" dirty="0"/>
          </a:p>
        </p:txBody>
      </p:sp>
      <p:sp>
        <p:nvSpPr>
          <p:cNvPr id="5" name="Type of document"/>
          <p:cNvSpPr>
            <a:spLocks noGrp="1"/>
          </p:cNvSpPr>
          <p:nvPr>
            <p:ph type="body" sz="quarter" idx="15" hasCustomPrompt="1"/>
          </p:nvPr>
        </p:nvSpPr>
        <p:spPr>
          <a:xfrm>
            <a:off x="2479565" y="3681138"/>
            <a:ext cx="5961600" cy="243272"/>
          </a:xfrm>
        </p:spPr>
        <p:txBody>
          <a:bodyPr/>
          <a:lstStyle>
            <a:lvl1pPr marL="0" indent="0">
              <a:lnSpc>
                <a:spcPct val="93000"/>
              </a:lnSpc>
              <a:spcBef>
                <a:spcPts val="0"/>
              </a:spcBef>
              <a:defRPr sz="1700" b="0">
                <a:solidFill>
                  <a:srgbClr val="002060"/>
                </a:solidFill>
                <a:latin typeface="+mn-lt"/>
                <a:cs typeface="Arial" pitchFamily="34" charset="0"/>
              </a:defRPr>
            </a:lvl1pPr>
          </a:lstStyle>
          <a:p>
            <a:pPr lvl="0"/>
            <a:r>
              <a:rPr lang="en-US" dirty="0" smtClean="0"/>
              <a:t>Type of document</a:t>
            </a:r>
            <a:endParaRPr lang="en-US" dirty="0"/>
          </a:p>
        </p:txBody>
      </p:sp>
      <p:sp>
        <p:nvSpPr>
          <p:cNvPr id="6" name="Project name"/>
          <p:cNvSpPr>
            <a:spLocks noGrp="1"/>
          </p:cNvSpPr>
          <p:nvPr>
            <p:ph type="title" hasCustomPrompt="1"/>
          </p:nvPr>
        </p:nvSpPr>
        <p:spPr>
          <a:xfrm>
            <a:off x="2479565" y="2742021"/>
            <a:ext cx="5961600" cy="686983"/>
          </a:xfrm>
        </p:spPr>
        <p:txBody>
          <a:bodyPr anchor="b" anchorCtr="0">
            <a:spAutoFit/>
          </a:bodyPr>
          <a:lstStyle>
            <a:lvl1pPr algn="l">
              <a:lnSpc>
                <a:spcPct val="93000"/>
              </a:lnSpc>
              <a:spcBef>
                <a:spcPts val="0"/>
              </a:spcBef>
              <a:defRPr baseline="0">
                <a:solidFill>
                  <a:srgbClr val="002060"/>
                </a:solidFill>
                <a:latin typeface="+mj-lt"/>
                <a:cs typeface="Arial" pitchFamily="34" charset="0"/>
              </a:defRPr>
            </a:lvl1pPr>
          </a:lstStyle>
          <a:p>
            <a:r>
              <a:rPr lang="en-US" dirty="0" smtClean="0"/>
              <a:t>document title</a:t>
            </a:r>
            <a:br>
              <a:rPr lang="en-US" dirty="0" smtClean="0"/>
            </a:br>
            <a:r>
              <a:rPr lang="en-US" dirty="0" smtClean="0"/>
              <a:t>(max. two lines, 21 pt.)</a:t>
            </a:r>
            <a:endParaRPr lang="en-US" dirty="0"/>
          </a:p>
        </p:txBody>
      </p:sp>
      <p:sp>
        <p:nvSpPr>
          <p:cNvPr id="3" name="Rectangle 2"/>
          <p:cNvSpPr/>
          <p:nvPr userDrawn="1"/>
        </p:nvSpPr>
        <p:spPr>
          <a:xfrm>
            <a:off x="3219226" y="1716209"/>
            <a:ext cx="6819227" cy="402609"/>
          </a:xfrm>
          <a:prstGeom prst="rect">
            <a:avLst/>
          </a:prstGeom>
          <a:solidFill>
            <a:schemeClr val="bg1"/>
          </a:solidFill>
          <a:ln w="9525"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fontAlgn="base">
              <a:lnSpc>
                <a:spcPct val="93000"/>
              </a:lnSpc>
              <a:spcBef>
                <a:spcPts val="300"/>
              </a:spcBef>
              <a:spcAft>
                <a:spcPct val="0"/>
              </a:spcAft>
            </a:pPr>
            <a:endParaRPr lang="hr-HR" sz="1300" dirty="0">
              <a:solidFill>
                <a:srgbClr val="000000"/>
              </a:solidFill>
              <a:cs typeface="Arial" pitchFamily="34" charset="0"/>
            </a:endParaRPr>
          </a:p>
        </p:txBody>
      </p:sp>
    </p:spTree>
    <p:extLst>
      <p:ext uri="{BB962C8B-B14F-4D97-AF65-F5344CB8AC3E}">
        <p14:creationId xmlns:p14="http://schemas.microsoft.com/office/powerpoint/2010/main" val="19028244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119784064"/>
              </p:ext>
            </p:ext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2973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8" y="1592"/>
                        <a:ext cx="1465" cy="1587"/>
                      </a:xfrm>
                      <a:prstGeom prst="rect">
                        <a:avLst/>
                      </a:prstGeom>
                    </p:spPr>
                  </p:pic>
                </p:oleObj>
              </mc:Fallback>
            </mc:AlternateContent>
          </a:graphicData>
        </a:graphic>
      </p:graphicFrame>
      <p:pic>
        <p:nvPicPr>
          <p:cNvPr id="21" name="Picture 6" descr="Zaglavlje master 1.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 y="-1"/>
            <a:ext cx="9144001" cy="130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Slide Number"/>
          <p:cNvSpPr txBox="1">
            <a:spLocks noChangeArrowheads="1"/>
          </p:cNvSpPr>
          <p:nvPr/>
        </p:nvSpPr>
        <p:spPr bwMode="auto">
          <a:xfrm>
            <a:off x="8663354" y="6718300"/>
            <a:ext cx="153888" cy="15388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fontAlgn="base">
              <a:spcBef>
                <a:spcPct val="0"/>
              </a:spcBef>
              <a:spcAft>
                <a:spcPct val="0"/>
              </a:spcAft>
              <a:defRPr/>
            </a:pPr>
            <a:fld id="{7AA7B471-74A3-4F5F-8955-6C99E2375CAC}" type="slidenum">
              <a:rPr lang="en-US" sz="1000" b="1">
                <a:solidFill>
                  <a:srgbClr val="000000"/>
                </a:solidFill>
                <a:latin typeface="Calibri" pitchFamily="34" charset="0"/>
                <a:cs typeface="Calibri" pitchFamily="34" charset="0"/>
              </a:rPr>
              <a:pPr fontAlgn="base">
                <a:spcBef>
                  <a:spcPct val="0"/>
                </a:spcBef>
                <a:spcAft>
                  <a:spcPct val="0"/>
                </a:spcAft>
                <a:defRPr/>
              </a:pPr>
              <a:t>‹#›</a:t>
            </a:fld>
            <a:endParaRPr lang="en-US" sz="1000" b="1" dirty="0">
              <a:solidFill>
                <a:srgbClr val="000000"/>
              </a:solidFill>
              <a:latin typeface="Calibri" pitchFamily="34" charset="0"/>
              <a:cs typeface="Calibri" pitchFamily="34" charset="0"/>
            </a:endParaRPr>
          </a:p>
        </p:txBody>
      </p:sp>
      <p:sp>
        <p:nvSpPr>
          <p:cNvPr id="56" name="Slide Number Line"/>
          <p:cNvSpPr>
            <a:spLocks noChangeShapeType="1"/>
          </p:cNvSpPr>
          <p:nvPr/>
        </p:nvSpPr>
        <p:spPr bwMode="auto">
          <a:xfrm>
            <a:off x="8556381" y="6734180"/>
            <a:ext cx="0" cy="123825"/>
          </a:xfrm>
          <a:prstGeom prst="line">
            <a:avLst/>
          </a:prstGeom>
          <a:noFill/>
          <a:ln w="9525">
            <a:solidFill>
              <a:schemeClr val="accent1"/>
            </a:solidFill>
            <a:round/>
            <a:headEnd/>
            <a:tailEnd/>
          </a:ln>
          <a:effectLst/>
        </p:spPr>
        <p:txBody>
          <a:bodyPr wrap="none" lIns="0" tIns="0" rIns="0" bIns="0" anchor="ctr">
            <a:spAutoFit/>
          </a:bodyPr>
          <a:lstStyle/>
          <a:p>
            <a:pPr fontAlgn="base">
              <a:spcBef>
                <a:spcPct val="0"/>
              </a:spcBef>
              <a:spcAft>
                <a:spcPct val="0"/>
              </a:spcAft>
              <a:defRPr/>
            </a:pPr>
            <a:endParaRPr lang="en-US" sz="1300" b="1" dirty="0">
              <a:solidFill>
                <a:srgbClr val="000000"/>
              </a:solidFill>
              <a:cs typeface="Arial" pitchFamily="34" charset="0"/>
            </a:endParaRPr>
          </a:p>
        </p:txBody>
      </p:sp>
      <p:sp>
        <p:nvSpPr>
          <p:cNvPr id="5" name="Contents Text"/>
          <p:cNvSpPr>
            <a:spLocks noGrp="1"/>
          </p:cNvSpPr>
          <p:nvPr>
            <p:ph type="body" sz="quarter" idx="10" hasCustomPrompt="1"/>
          </p:nvPr>
        </p:nvSpPr>
        <p:spPr>
          <a:xfrm>
            <a:off x="677105" y="1928814"/>
            <a:ext cx="7883672" cy="3062505"/>
          </a:xfrm>
        </p:spPr>
        <p:txBody>
          <a:bodyPr>
            <a:spAutoFit/>
          </a:bodyPr>
          <a:lstStyle>
            <a:lvl1pPr marL="360000" indent="-360000">
              <a:spcBef>
                <a:spcPts val="2000"/>
              </a:spcBef>
              <a:tabLst>
                <a:tab pos="8521700" algn="r"/>
              </a:tabLst>
              <a:defRPr>
                <a:solidFill>
                  <a:schemeClr val="tx1"/>
                </a:solidFill>
                <a:latin typeface="+mn-lt"/>
                <a:cs typeface="Arial" pitchFamily="34" charset="0"/>
              </a:defRPr>
            </a:lvl1pPr>
            <a:lvl2pPr marL="720000" indent="-360000">
              <a:spcBef>
                <a:spcPts val="600"/>
              </a:spcBef>
              <a:buNone/>
              <a:tabLst>
                <a:tab pos="8521700" algn="r"/>
              </a:tabLst>
              <a:defRPr b="0">
                <a:solidFill>
                  <a:schemeClr val="tx1"/>
                </a:solidFill>
              </a:defRPr>
            </a:lvl2pPr>
            <a:lvl3pPr marL="1260000" indent="-540000">
              <a:spcBef>
                <a:spcPts val="0"/>
              </a:spcBef>
              <a:buNone/>
              <a:tabLst>
                <a:tab pos="8521700" algn="r"/>
              </a:tabLst>
              <a:defRPr>
                <a:solidFill>
                  <a:schemeClr val="tx1"/>
                </a:solidFill>
              </a:defRPr>
            </a:lvl3pPr>
            <a:lvl4pPr marL="1255713" indent="-534988">
              <a:buNone/>
              <a:tabLst>
                <a:tab pos="8521700" algn="r"/>
              </a:tabLst>
              <a:defRPr/>
            </a:lvl4pPr>
            <a:lvl5pPr>
              <a:buNone/>
              <a:defRPr/>
            </a:lvl5pPr>
          </a:lstStyle>
          <a:p>
            <a:pPr lvl="0"/>
            <a:r>
              <a:rPr lang="en-US" dirty="0" smtClean="0"/>
              <a:t>A.	xxx	xx</a:t>
            </a:r>
          </a:p>
          <a:p>
            <a:pPr lvl="0"/>
            <a:r>
              <a:rPr lang="en-US" dirty="0" smtClean="0"/>
              <a:t>B.	xxx	xx</a:t>
            </a:r>
          </a:p>
          <a:p>
            <a:pPr lvl="1"/>
            <a:r>
              <a:rPr lang="en-US" dirty="0" smtClean="0"/>
              <a:t>1.	xxx	xx</a:t>
            </a:r>
          </a:p>
          <a:p>
            <a:pPr lvl="1"/>
            <a:r>
              <a:rPr lang="en-US" dirty="0" smtClean="0"/>
              <a:t>2.	xxx	xx</a:t>
            </a:r>
          </a:p>
          <a:p>
            <a:pPr lvl="2"/>
            <a:r>
              <a:rPr lang="en-US" dirty="0" smtClean="0"/>
              <a:t>2.1	xxx	xx</a:t>
            </a:r>
          </a:p>
          <a:p>
            <a:pPr lvl="2"/>
            <a:r>
              <a:rPr lang="en-US" dirty="0" smtClean="0"/>
              <a:t>2.2	xxx	xx</a:t>
            </a:r>
          </a:p>
          <a:p>
            <a:pPr lvl="0"/>
            <a:r>
              <a:rPr lang="en-US" dirty="0" smtClean="0"/>
              <a:t>C.	xxx	xx</a:t>
            </a:r>
          </a:p>
          <a:p>
            <a:pPr lvl="1"/>
            <a:r>
              <a:rPr lang="en-US" dirty="0" smtClean="0"/>
              <a:t>1.	xxx	xx</a:t>
            </a:r>
          </a:p>
          <a:p>
            <a:pPr lvl="2"/>
            <a:r>
              <a:rPr lang="en-US" dirty="0" smtClean="0"/>
              <a:t>1.1	xxx	xx</a:t>
            </a:r>
          </a:p>
        </p:txBody>
      </p:sp>
      <p:sp>
        <p:nvSpPr>
          <p:cNvPr id="10" name="Contents Title"/>
          <p:cNvSpPr txBox="1">
            <a:spLocks/>
          </p:cNvSpPr>
          <p:nvPr/>
        </p:nvSpPr>
        <p:spPr>
          <a:xfrm>
            <a:off x="227136" y="284498"/>
            <a:ext cx="7511922" cy="30053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a:lnSpc>
                <a:spcPct val="93000"/>
              </a:lnSpc>
              <a:defRPr/>
            </a:lvl1pPr>
          </a:lstStyle>
          <a:p>
            <a:pPr>
              <a:spcBef>
                <a:spcPct val="0"/>
              </a:spcBef>
              <a:tabLst>
                <a:tab pos="8524875" algn="r"/>
              </a:tabLst>
              <a:defRPr/>
            </a:pPr>
            <a:r>
              <a:rPr lang="en-US" altLang="de-DE" sz="2400" b="1" dirty="0" smtClean="0">
                <a:solidFill>
                  <a:srgbClr val="FFFFFF"/>
                </a:solidFill>
                <a:latin typeface="Calibri" pitchFamily="34" charset="0"/>
                <a:cs typeface="Calibri" pitchFamily="34" charset="0"/>
              </a:rPr>
              <a:t>Contents	</a:t>
            </a:r>
            <a:endParaRPr lang="en-US" altLang="de-DE" sz="2400" b="1" dirty="0">
              <a:solidFill>
                <a:srgbClr val="FFFFFF"/>
              </a:solidFill>
              <a:latin typeface="Calibri" pitchFamily="34" charset="0"/>
              <a:cs typeface="Calibri" pitchFamily="34" charset="0"/>
            </a:endParaRPr>
          </a:p>
        </p:txBody>
      </p:sp>
      <p:sp>
        <p:nvSpPr>
          <p:cNvPr id="57" name="Doc Code" descr="casecode"/>
          <p:cNvSpPr txBox="1">
            <a:spLocks noChangeArrowheads="1"/>
          </p:cNvSpPr>
          <p:nvPr/>
        </p:nvSpPr>
        <p:spPr bwMode="auto">
          <a:xfrm>
            <a:off x="6649101" y="6718305"/>
            <a:ext cx="1801775" cy="1384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900" b="0" smtClean="0"/>
            </a:lvl1pPr>
          </a:lstStyle>
          <a:p>
            <a:pPr fontAlgn="base">
              <a:spcBef>
                <a:spcPct val="0"/>
              </a:spcBef>
              <a:spcAft>
                <a:spcPct val="0"/>
              </a:spcAft>
              <a:defRPr/>
            </a:pPr>
            <a:r>
              <a:rPr lang="en-US" noProof="1">
                <a:solidFill>
                  <a:srgbClr val="FFFFFF"/>
                </a:solidFill>
                <a:cs typeface="Arial" pitchFamily="34" charset="0"/>
              </a:rPr>
              <a:t>Regional Energy Overview_v7.pptx</a:t>
            </a:r>
          </a:p>
        </p:txBody>
      </p:sp>
    </p:spTree>
    <p:extLst>
      <p:ext uri="{BB962C8B-B14F-4D97-AF65-F5344CB8AC3E}">
        <p14:creationId xmlns:p14="http://schemas.microsoft.com/office/powerpoint/2010/main" val="41473552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p:cNvGraphicFramePr>
          <p:nvPr userDrawn="1">
            <p:custDataLst>
              <p:tags r:id="rId2"/>
            </p:custDataLst>
            <p:extLst>
              <p:ext uri="{D42A27DB-BD31-4B8C-83A1-F6EECF244321}">
                <p14:modId xmlns:p14="http://schemas.microsoft.com/office/powerpoint/2010/main" val="2858381462"/>
              </p:ext>
            </p:ext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30757"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468" y="1592"/>
                        <a:ext cx="1465" cy="1587"/>
                      </a:xfrm>
                      <a:prstGeom prst="rect">
                        <a:avLst/>
                      </a:prstGeom>
                    </p:spPr>
                  </p:pic>
                </p:oleObj>
              </mc:Fallback>
            </mc:AlternateContent>
          </a:graphicData>
        </a:graphic>
      </p:graphicFrame>
      <p:grpSp>
        <p:nvGrpSpPr>
          <p:cNvPr id="2" name="Position Lines"/>
          <p:cNvGrpSpPr/>
          <p:nvPr/>
        </p:nvGrpSpPr>
        <p:grpSpPr>
          <a:xfrm>
            <a:off x="683769" y="6886575"/>
            <a:ext cx="446077" cy="72000"/>
            <a:chOff x="740750" y="6858000"/>
            <a:chExt cx="483250" cy="72000"/>
          </a:xfrm>
        </p:grpSpPr>
        <p:sp>
          <p:nvSpPr>
            <p:cNvPr id="44" name="Line"/>
            <p:cNvSpPr>
              <a:spLocks noChangeShapeType="1"/>
            </p:cNvSpPr>
            <p:nvPr>
              <p:custDataLst>
                <p:tags r:id="rId3"/>
              </p:custDataLst>
            </p:nvPr>
          </p:nvSpPr>
          <p:spPr bwMode="auto">
            <a:xfrm>
              <a:off x="740750" y="6858000"/>
              <a:ext cx="0" cy="72000"/>
            </a:xfrm>
            <a:prstGeom prst="line">
              <a:avLst/>
            </a:prstGeom>
            <a:noFill/>
            <a:ln w="158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sp>
          <p:nvSpPr>
            <p:cNvPr id="46" name="Line"/>
            <p:cNvSpPr>
              <a:spLocks noChangeShapeType="1"/>
            </p:cNvSpPr>
            <p:nvPr>
              <p:custDataLst>
                <p:tags r:id="rId4"/>
              </p:custDataLst>
            </p:nvPr>
          </p:nvSpPr>
          <p:spPr bwMode="auto">
            <a:xfrm>
              <a:off x="1224000" y="6858000"/>
              <a:ext cx="0" cy="72000"/>
            </a:xfrm>
            <a:prstGeom prst="line">
              <a:avLst/>
            </a:prstGeom>
            <a:noFill/>
            <a:ln w="31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grpSp>
      <p:sp>
        <p:nvSpPr>
          <p:cNvPr id="50" name="Line 6"/>
          <p:cNvSpPr>
            <a:spLocks noChangeShapeType="1"/>
          </p:cNvSpPr>
          <p:nvPr/>
        </p:nvSpPr>
        <p:spPr bwMode="auto">
          <a:xfrm>
            <a:off x="0" y="4448175"/>
            <a:ext cx="9144000" cy="0"/>
          </a:xfrm>
          <a:prstGeom prst="line">
            <a:avLst/>
          </a:prstGeom>
          <a:noFill/>
          <a:ln w="15875">
            <a:solidFill>
              <a:schemeClr val="bg1"/>
            </a:solidFill>
            <a:round/>
            <a:headEnd/>
            <a:tailEnd/>
          </a:ln>
          <a:effectLst/>
        </p:spPr>
        <p:txBody>
          <a:bodyPr lIns="0" tIns="0" rIns="0" bIns="0" anchor="ctr">
            <a:spAutoFit/>
          </a:bodyPr>
          <a:lstStyle/>
          <a:p>
            <a:pPr fontAlgn="base">
              <a:spcBef>
                <a:spcPct val="0"/>
              </a:spcBef>
              <a:spcAft>
                <a:spcPct val="0"/>
              </a:spcAft>
            </a:pPr>
            <a:endParaRPr lang="en-US" sz="1300" b="1">
              <a:solidFill>
                <a:srgbClr val="000000"/>
              </a:solidFill>
            </a:endParaRPr>
          </a:p>
        </p:txBody>
      </p:sp>
      <p:sp>
        <p:nvSpPr>
          <p:cNvPr id="45" name="Title 44"/>
          <p:cNvSpPr>
            <a:spLocks noGrp="1"/>
          </p:cNvSpPr>
          <p:nvPr>
            <p:ph type="title" hasCustomPrompt="1"/>
          </p:nvPr>
        </p:nvSpPr>
        <p:spPr>
          <a:xfrm>
            <a:off x="1432942" y="3884142"/>
            <a:ext cx="6166935" cy="561601"/>
          </a:xfrm>
        </p:spPr>
        <p:txBody>
          <a:bodyPr wrap="square" bIns="216000" anchor="b" anchorCtr="0">
            <a:spAutoFit/>
          </a:bodyPr>
          <a:lstStyle>
            <a:lvl1pPr marL="561600" indent="-561600">
              <a:defRPr>
                <a:solidFill>
                  <a:srgbClr val="002060"/>
                </a:solidFill>
              </a:defRPr>
            </a:lvl1pPr>
          </a:lstStyle>
          <a:p>
            <a:r>
              <a:rPr lang="en-US" dirty="0" smtClean="0"/>
              <a:t>A.    Click to edit text</a:t>
            </a:r>
            <a:endParaRPr lang="en-US" dirty="0"/>
          </a:p>
        </p:txBody>
      </p:sp>
      <p:sp>
        <p:nvSpPr>
          <p:cNvPr id="24" name="Text Box 10"/>
          <p:cNvSpPr txBox="1">
            <a:spLocks noChangeArrowheads="1"/>
          </p:cNvSpPr>
          <p:nvPr userDrawn="1"/>
        </p:nvSpPr>
        <p:spPr bwMode="auto">
          <a:xfrm>
            <a:off x="5134708" y="115890"/>
            <a:ext cx="3193074"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fontAlgn="base" hangingPunct="1">
              <a:spcBef>
                <a:spcPct val="50000"/>
              </a:spcBef>
              <a:spcAft>
                <a:spcPct val="0"/>
              </a:spcAft>
              <a:defRPr/>
            </a:pPr>
            <a:r>
              <a:rPr lang="hr-HR" sz="1100" b="1" dirty="0" smtClean="0">
                <a:solidFill>
                  <a:srgbClr val="000000"/>
                </a:solidFill>
              </a:rPr>
              <a:t>POSLOVNA TAJNA/BUSINESS SECRET</a:t>
            </a:r>
          </a:p>
        </p:txBody>
      </p:sp>
    </p:spTree>
    <p:extLst>
      <p:ext uri="{BB962C8B-B14F-4D97-AF65-F5344CB8AC3E}">
        <p14:creationId xmlns:p14="http://schemas.microsoft.com/office/powerpoint/2010/main" val="2618710139"/>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Last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528949"/>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isclaimerPage">
    <p:spTree>
      <p:nvGrpSpPr>
        <p:cNvPr id="1" name=""/>
        <p:cNvGrpSpPr/>
        <p:nvPr/>
      </p:nvGrpSpPr>
      <p:grpSpPr>
        <a:xfrm>
          <a:off x="0" y="0"/>
          <a:ext cx="0" cy="0"/>
          <a:chOff x="0" y="0"/>
          <a:chExt cx="0" cy="0"/>
        </a:xfrm>
      </p:grpSpPr>
      <p:sp>
        <p:nvSpPr>
          <p:cNvPr id="13" name="Note: Exclusive dealing"/>
          <p:cNvSpPr txBox="1">
            <a:spLocks noChangeArrowheads="1"/>
          </p:cNvSpPr>
          <p:nvPr userDrawn="1">
            <p:custDataLst>
              <p:tags r:id="rId1"/>
            </p:custDataLst>
          </p:nvPr>
        </p:nvSpPr>
        <p:spPr bwMode="auto">
          <a:xfrm>
            <a:off x="630166" y="4911181"/>
            <a:ext cx="7883672" cy="1052895"/>
          </a:xfrm>
          <a:prstGeom prst="rect">
            <a:avLst/>
          </a:prstGeom>
          <a:noFill/>
          <a:ln w="9525">
            <a:noFill/>
            <a:miter lim="800000"/>
            <a:headEnd/>
            <a:tailEnd/>
          </a:ln>
        </p:spPr>
        <p:txBody>
          <a:bodyPr lIns="0" tIns="0" rIns="0" bIns="0" anchor="b" anchorCtr="0"/>
          <a:lstStyle/>
          <a:p>
            <a:pPr eaLnBrk="0" fontAlgn="base" hangingPunct="0">
              <a:spcBef>
                <a:spcPct val="0"/>
              </a:spcBef>
              <a:spcAft>
                <a:spcPct val="0"/>
              </a:spcAft>
            </a:pPr>
            <a:r>
              <a:rPr kumimoji="1" lang="en-GB" altLang="de-DE" sz="900" dirty="0">
                <a:solidFill>
                  <a:srgbClr val="000000"/>
                </a:solidFill>
                <a:cs typeface="Arial" pitchFamily="34" charset="0"/>
              </a:rPr>
              <a:t>This document shall be treated as confidential. It has been compiled for the exclusive, internal use and is not complete without the underlying detail analyses and the oral presentation. It may not be passed on and/or may not be made available to third parties without prior written consent from </a:t>
            </a:r>
            <a:r>
              <a:rPr kumimoji="1" lang="hr-HR" altLang="de-DE" sz="900" dirty="0">
                <a:solidFill>
                  <a:srgbClr val="000000"/>
                </a:solidFill>
                <a:cs typeface="Arial" pitchFamily="34" charset="0"/>
              </a:rPr>
              <a:t>INA</a:t>
            </a:r>
            <a:r>
              <a:rPr kumimoji="1" lang="en-GB" altLang="de-DE" sz="900" dirty="0">
                <a:solidFill>
                  <a:srgbClr val="000000"/>
                </a:solidFill>
                <a:cs typeface="Arial" pitchFamily="34" charset="0"/>
              </a:rPr>
              <a:t>. </a:t>
            </a:r>
          </a:p>
        </p:txBody>
      </p:sp>
    </p:spTree>
    <p:extLst>
      <p:ext uri="{BB962C8B-B14F-4D97-AF65-F5344CB8AC3E}">
        <p14:creationId xmlns:p14="http://schemas.microsoft.com/office/powerpoint/2010/main" val="29145023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491" y="234866"/>
            <a:ext cx="8794113" cy="310991"/>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482157" y="1990667"/>
            <a:ext cx="4389768" cy="257635"/>
          </a:xfrm>
        </p:spPr>
        <p:txBody>
          <a:bodyPr/>
          <a:lstStyle/>
          <a:p>
            <a:pPr lvl="0"/>
            <a:endParaRPr lang="en-GB" noProof="0" dirty="0" smtClean="0"/>
          </a:p>
        </p:txBody>
      </p:sp>
      <p:sp>
        <p:nvSpPr>
          <p:cNvPr id="4" name="Rectangle 302"/>
          <p:cNvSpPr>
            <a:spLocks noGrp="1" noChangeArrowheads="1"/>
          </p:cNvSpPr>
          <p:nvPr>
            <p:ph type="sldNum" sz="quarter" idx="10"/>
          </p:nvPr>
        </p:nvSpPr>
        <p:spPr>
          <a:xfrm>
            <a:off x="8719602" y="6566446"/>
            <a:ext cx="199240" cy="155496"/>
          </a:xfrm>
          <a:prstGeom prst="rect">
            <a:avLst/>
          </a:prstGeom>
          <a:ln/>
        </p:spPr>
        <p:txBody>
          <a:bodyPr lIns="93296" tIns="46648" rIns="93296" bIns="46648"/>
          <a:lstStyle>
            <a:lvl1pPr>
              <a:defRPr/>
            </a:lvl1pPr>
          </a:lstStyle>
          <a:p>
            <a:pPr>
              <a:defRPr/>
            </a:pPr>
            <a:fld id="{346B6035-02AE-4752-8BA4-0B31887942B7}" type="slidenum">
              <a:rPr lang="en-US">
                <a:solidFill>
                  <a:srgbClr val="000000"/>
                </a:solidFill>
              </a:rPr>
              <a:pPr>
                <a:defRPr/>
              </a:pPr>
              <a:t>‹#›</a:t>
            </a:fld>
            <a:r>
              <a:rPr lang="en-US" dirty="0">
                <a:solidFill>
                  <a:srgbClr val="000000"/>
                </a:solidFill>
              </a:rPr>
              <a:t> </a:t>
            </a:r>
          </a:p>
        </p:txBody>
      </p:sp>
    </p:spTree>
    <p:extLst>
      <p:ext uri="{BB962C8B-B14F-4D97-AF65-F5344CB8AC3E}">
        <p14:creationId xmlns:p14="http://schemas.microsoft.com/office/powerpoint/2010/main" val="17324807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1BEFFD-6FA7-4FF7-8560-5AFFF4DA34F1}" type="datetimeFigureOut">
              <a:rPr lang="en-GB" smtClean="0">
                <a:solidFill>
                  <a:prstClr val="black">
                    <a:tint val="75000"/>
                  </a:prstClr>
                </a:solidFill>
              </a:rPr>
              <a:pPr/>
              <a:t>30/07/2014</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A1F2F09-ECF0-45A9-A376-109D5508C9C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931844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1BEFFD-6FA7-4FF7-8560-5AFFF4DA34F1}" type="datetimeFigureOut">
              <a:rPr lang="en-GB" smtClean="0">
                <a:solidFill>
                  <a:prstClr val="black">
                    <a:tint val="75000"/>
                  </a:prstClr>
                </a:solidFill>
              </a:rPr>
              <a:pPr/>
              <a:t>30/07/2014</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A1F2F09-ECF0-45A9-A376-109D5508C9C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81543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229"/>
          <p:cNvSpPr>
            <a:spLocks noChangeArrowheads="1"/>
          </p:cNvSpPr>
          <p:nvPr>
            <p:custDataLst>
              <p:tags r:id="rId1"/>
            </p:custDataLst>
          </p:nvPr>
        </p:nvSpPr>
        <p:spPr bwMode="auto">
          <a:xfrm>
            <a:off x="0" y="6373697"/>
            <a:ext cx="9144000" cy="494022"/>
          </a:xfrm>
          <a:prstGeom prst="rect">
            <a:avLst/>
          </a:prstGeom>
          <a:solidFill>
            <a:srgbClr val="003F87"/>
          </a:solidFill>
          <a:ln>
            <a:noFill/>
          </a:ln>
          <a:extLst/>
        </p:spPr>
        <p:txBody>
          <a:bodyPr wrap="none" lIns="93236" tIns="46619" rIns="93236" bIns="46619" anchor="ctr"/>
          <a:lstStyle/>
          <a:p>
            <a:pPr algn="ctr" fontAlgn="base">
              <a:spcBef>
                <a:spcPct val="0"/>
              </a:spcBef>
              <a:spcAft>
                <a:spcPct val="0"/>
              </a:spcAft>
              <a:defRPr/>
            </a:pPr>
            <a:endParaRPr lang="hr-HR">
              <a:solidFill>
                <a:srgbClr val="FFFFFF"/>
              </a:solidFill>
              <a:latin typeface="Arial" pitchFamily="34" charset="0"/>
              <a:cs typeface="Arial" pitchFamily="34" charset="0"/>
            </a:endParaRPr>
          </a:p>
        </p:txBody>
      </p:sp>
      <p:grpSp>
        <p:nvGrpSpPr>
          <p:cNvPr id="5" name="McK Title Elements"/>
          <p:cNvGrpSpPr>
            <a:grpSpLocks/>
          </p:cNvGrpSpPr>
          <p:nvPr/>
        </p:nvGrpSpPr>
        <p:grpSpPr bwMode="auto">
          <a:xfrm>
            <a:off x="1" y="1"/>
            <a:ext cx="9140760" cy="6859620"/>
            <a:chOff x="0" y="0"/>
            <a:chExt cx="5643" cy="4235"/>
          </a:xfrm>
        </p:grpSpPr>
        <p:sp>
          <p:nvSpPr>
            <p:cNvPr id="6" name="McK Document type" hidden="1"/>
            <p:cNvSpPr txBox="1">
              <a:spLocks noChangeArrowheads="1"/>
            </p:cNvSpPr>
            <p:nvPr userDrawn="1"/>
          </p:nvSpPr>
          <p:spPr bwMode="auto">
            <a:xfrm>
              <a:off x="1663" y="3106"/>
              <a:ext cx="3109" cy="136"/>
            </a:xfrm>
            <a:prstGeom prst="rect">
              <a:avLst/>
            </a:prstGeom>
            <a:noFill/>
            <a:ln>
              <a:noFill/>
            </a:ln>
            <a:extLst/>
          </p:spPr>
          <p:txBody>
            <a:bodyPr lIns="0" tIns="0" rIns="0" bIns="0" anchor="b">
              <a:spAutoFit/>
            </a:bodyPr>
            <a:lstStyle>
              <a:lvl1pPr eaLnBrk="0" hangingPunct="0">
                <a:defRPr sz="1000">
                  <a:solidFill>
                    <a:srgbClr val="003F87"/>
                  </a:solidFill>
                  <a:latin typeface="Calibri" pitchFamily="34" charset="0"/>
                  <a:cs typeface="Arial" pitchFamily="34" charset="0"/>
                </a:defRPr>
              </a:lvl1pPr>
              <a:lvl2pPr marL="742950" indent="-285750" eaLnBrk="0" hangingPunct="0">
                <a:defRPr sz="1000">
                  <a:solidFill>
                    <a:srgbClr val="003F87"/>
                  </a:solidFill>
                  <a:latin typeface="Calibri" pitchFamily="34" charset="0"/>
                  <a:cs typeface="Arial" pitchFamily="34" charset="0"/>
                </a:defRPr>
              </a:lvl2pPr>
              <a:lvl3pPr marL="1143000" indent="-228600" eaLnBrk="0" hangingPunct="0">
                <a:defRPr sz="1000">
                  <a:solidFill>
                    <a:srgbClr val="003F87"/>
                  </a:solidFill>
                  <a:latin typeface="Calibri" pitchFamily="34" charset="0"/>
                  <a:cs typeface="Arial" pitchFamily="34" charset="0"/>
                </a:defRPr>
              </a:lvl3pPr>
              <a:lvl4pPr marL="1600200" indent="-228600" eaLnBrk="0" hangingPunct="0">
                <a:defRPr sz="1000">
                  <a:solidFill>
                    <a:srgbClr val="003F87"/>
                  </a:solidFill>
                  <a:latin typeface="Calibri" pitchFamily="34" charset="0"/>
                  <a:cs typeface="Arial" pitchFamily="34" charset="0"/>
                </a:defRPr>
              </a:lvl4pPr>
              <a:lvl5pPr marL="2057400" indent="-228600" eaLnBrk="0" hangingPunct="0">
                <a:defRPr sz="1000">
                  <a:solidFill>
                    <a:srgbClr val="003F87"/>
                  </a:solidFill>
                  <a:latin typeface="Calibri" pitchFamily="34" charset="0"/>
                  <a:cs typeface="Arial" pitchFamily="34" charset="0"/>
                </a:defRPr>
              </a:lvl5pPr>
              <a:lvl6pPr marL="2514600" indent="-228600" eaLnBrk="0" fontAlgn="base" hangingPunct="0">
                <a:spcBef>
                  <a:spcPct val="0"/>
                </a:spcBef>
                <a:spcAft>
                  <a:spcPct val="0"/>
                </a:spcAft>
                <a:defRPr sz="1000">
                  <a:solidFill>
                    <a:srgbClr val="003F87"/>
                  </a:solidFill>
                  <a:latin typeface="Calibri" pitchFamily="34" charset="0"/>
                  <a:cs typeface="Arial" pitchFamily="34" charset="0"/>
                </a:defRPr>
              </a:lvl6pPr>
              <a:lvl7pPr marL="2971800" indent="-228600" eaLnBrk="0" fontAlgn="base" hangingPunct="0">
                <a:spcBef>
                  <a:spcPct val="0"/>
                </a:spcBef>
                <a:spcAft>
                  <a:spcPct val="0"/>
                </a:spcAft>
                <a:defRPr sz="1000">
                  <a:solidFill>
                    <a:srgbClr val="003F87"/>
                  </a:solidFill>
                  <a:latin typeface="Calibri" pitchFamily="34" charset="0"/>
                  <a:cs typeface="Arial" pitchFamily="34" charset="0"/>
                </a:defRPr>
              </a:lvl7pPr>
              <a:lvl8pPr marL="3429000" indent="-228600" eaLnBrk="0" fontAlgn="base" hangingPunct="0">
                <a:spcBef>
                  <a:spcPct val="0"/>
                </a:spcBef>
                <a:spcAft>
                  <a:spcPct val="0"/>
                </a:spcAft>
                <a:defRPr sz="1000">
                  <a:solidFill>
                    <a:srgbClr val="003F87"/>
                  </a:solidFill>
                  <a:latin typeface="Calibri" pitchFamily="34" charset="0"/>
                  <a:cs typeface="Arial" pitchFamily="34" charset="0"/>
                </a:defRPr>
              </a:lvl8pPr>
              <a:lvl9pPr marL="3886200" indent="-228600" eaLnBrk="0" fontAlgn="base" hangingPunct="0">
                <a:spcBef>
                  <a:spcPct val="0"/>
                </a:spcBef>
                <a:spcAft>
                  <a:spcPct val="0"/>
                </a:spcAft>
                <a:defRPr sz="1000">
                  <a:solidFill>
                    <a:srgbClr val="003F87"/>
                  </a:solidFill>
                  <a:latin typeface="Calibri" pitchFamily="34" charset="0"/>
                  <a:cs typeface="Arial" pitchFamily="34" charset="0"/>
                </a:defRPr>
              </a:lvl9pPr>
            </a:lstStyle>
            <a:p>
              <a:pPr eaLnBrk="1" fontAlgn="base" hangingPunct="1">
                <a:spcBef>
                  <a:spcPct val="0"/>
                </a:spcBef>
                <a:spcAft>
                  <a:spcPct val="0"/>
                </a:spcAft>
                <a:defRPr/>
              </a:pPr>
              <a:r>
                <a:rPr lang="en-US" sz="1400" smtClean="0">
                  <a:solidFill>
                    <a:srgbClr val="000000"/>
                  </a:solidFill>
                </a:rPr>
                <a:t>Document type</a:t>
              </a:r>
            </a:p>
          </p:txBody>
        </p:sp>
        <p:sp>
          <p:nvSpPr>
            <p:cNvPr id="7" name="McK Date" hidden="1"/>
            <p:cNvSpPr txBox="1">
              <a:spLocks noChangeArrowheads="1"/>
            </p:cNvSpPr>
            <p:nvPr userDrawn="1"/>
          </p:nvSpPr>
          <p:spPr bwMode="auto">
            <a:xfrm>
              <a:off x="1663" y="3275"/>
              <a:ext cx="3109" cy="136"/>
            </a:xfrm>
            <a:prstGeom prst="rect">
              <a:avLst/>
            </a:prstGeom>
            <a:noFill/>
            <a:ln>
              <a:noFill/>
            </a:ln>
            <a:extLst/>
          </p:spPr>
          <p:txBody>
            <a:bodyPr lIns="0" tIns="0" rIns="0" bIns="0">
              <a:spAutoFit/>
            </a:bodyPr>
            <a:lstStyle>
              <a:lvl1pPr eaLnBrk="0" hangingPunct="0">
                <a:defRPr sz="1000">
                  <a:solidFill>
                    <a:srgbClr val="003F87"/>
                  </a:solidFill>
                  <a:latin typeface="Calibri" pitchFamily="34" charset="0"/>
                  <a:cs typeface="Arial" pitchFamily="34" charset="0"/>
                </a:defRPr>
              </a:lvl1pPr>
              <a:lvl2pPr marL="742950" indent="-285750" eaLnBrk="0" hangingPunct="0">
                <a:defRPr sz="1000">
                  <a:solidFill>
                    <a:srgbClr val="003F87"/>
                  </a:solidFill>
                  <a:latin typeface="Calibri" pitchFamily="34" charset="0"/>
                  <a:cs typeface="Arial" pitchFamily="34" charset="0"/>
                </a:defRPr>
              </a:lvl2pPr>
              <a:lvl3pPr marL="1143000" indent="-228600" eaLnBrk="0" hangingPunct="0">
                <a:defRPr sz="1000">
                  <a:solidFill>
                    <a:srgbClr val="003F87"/>
                  </a:solidFill>
                  <a:latin typeface="Calibri" pitchFamily="34" charset="0"/>
                  <a:cs typeface="Arial" pitchFamily="34" charset="0"/>
                </a:defRPr>
              </a:lvl3pPr>
              <a:lvl4pPr marL="1600200" indent="-228600" eaLnBrk="0" hangingPunct="0">
                <a:defRPr sz="1000">
                  <a:solidFill>
                    <a:srgbClr val="003F87"/>
                  </a:solidFill>
                  <a:latin typeface="Calibri" pitchFamily="34" charset="0"/>
                  <a:cs typeface="Arial" pitchFamily="34" charset="0"/>
                </a:defRPr>
              </a:lvl4pPr>
              <a:lvl5pPr marL="2057400" indent="-228600" eaLnBrk="0" hangingPunct="0">
                <a:defRPr sz="1000">
                  <a:solidFill>
                    <a:srgbClr val="003F87"/>
                  </a:solidFill>
                  <a:latin typeface="Calibri" pitchFamily="34" charset="0"/>
                  <a:cs typeface="Arial" pitchFamily="34" charset="0"/>
                </a:defRPr>
              </a:lvl5pPr>
              <a:lvl6pPr marL="2514600" indent="-228600" eaLnBrk="0" fontAlgn="base" hangingPunct="0">
                <a:spcBef>
                  <a:spcPct val="0"/>
                </a:spcBef>
                <a:spcAft>
                  <a:spcPct val="0"/>
                </a:spcAft>
                <a:defRPr sz="1000">
                  <a:solidFill>
                    <a:srgbClr val="003F87"/>
                  </a:solidFill>
                  <a:latin typeface="Calibri" pitchFamily="34" charset="0"/>
                  <a:cs typeface="Arial" pitchFamily="34" charset="0"/>
                </a:defRPr>
              </a:lvl6pPr>
              <a:lvl7pPr marL="2971800" indent="-228600" eaLnBrk="0" fontAlgn="base" hangingPunct="0">
                <a:spcBef>
                  <a:spcPct val="0"/>
                </a:spcBef>
                <a:spcAft>
                  <a:spcPct val="0"/>
                </a:spcAft>
                <a:defRPr sz="1000">
                  <a:solidFill>
                    <a:srgbClr val="003F87"/>
                  </a:solidFill>
                  <a:latin typeface="Calibri" pitchFamily="34" charset="0"/>
                  <a:cs typeface="Arial" pitchFamily="34" charset="0"/>
                </a:defRPr>
              </a:lvl7pPr>
              <a:lvl8pPr marL="3429000" indent="-228600" eaLnBrk="0" fontAlgn="base" hangingPunct="0">
                <a:spcBef>
                  <a:spcPct val="0"/>
                </a:spcBef>
                <a:spcAft>
                  <a:spcPct val="0"/>
                </a:spcAft>
                <a:defRPr sz="1000">
                  <a:solidFill>
                    <a:srgbClr val="003F87"/>
                  </a:solidFill>
                  <a:latin typeface="Calibri" pitchFamily="34" charset="0"/>
                  <a:cs typeface="Arial" pitchFamily="34" charset="0"/>
                </a:defRPr>
              </a:lvl8pPr>
              <a:lvl9pPr marL="3886200" indent="-228600" eaLnBrk="0" fontAlgn="base" hangingPunct="0">
                <a:spcBef>
                  <a:spcPct val="0"/>
                </a:spcBef>
                <a:spcAft>
                  <a:spcPct val="0"/>
                </a:spcAft>
                <a:defRPr sz="1000">
                  <a:solidFill>
                    <a:srgbClr val="003F87"/>
                  </a:solidFill>
                  <a:latin typeface="Calibri" pitchFamily="34" charset="0"/>
                  <a:cs typeface="Arial" pitchFamily="34" charset="0"/>
                </a:defRPr>
              </a:lvl9pPr>
            </a:lstStyle>
            <a:p>
              <a:pPr eaLnBrk="1" fontAlgn="base" hangingPunct="1">
                <a:spcBef>
                  <a:spcPct val="0"/>
                </a:spcBef>
                <a:spcAft>
                  <a:spcPct val="0"/>
                </a:spcAft>
                <a:defRPr/>
              </a:pPr>
              <a:r>
                <a:rPr lang="en-US" sz="1400" smtClean="0">
                  <a:solidFill>
                    <a:srgbClr val="000000"/>
                  </a:solidFill>
                </a:rPr>
                <a:t>Date</a:t>
              </a:r>
            </a:p>
          </p:txBody>
        </p:sp>
        <p:sp>
          <p:nvSpPr>
            <p:cNvPr id="8" name="McK Disclaimer" hidden="1"/>
            <p:cNvSpPr>
              <a:spLocks noChangeArrowheads="1"/>
            </p:cNvSpPr>
            <p:nvPr userDrawn="1"/>
          </p:nvSpPr>
          <p:spPr bwMode="auto">
            <a:xfrm>
              <a:off x="1663" y="3791"/>
              <a:ext cx="2777" cy="77"/>
            </a:xfrm>
            <a:prstGeom prst="rect">
              <a:avLst/>
            </a:prstGeom>
            <a:noFill/>
            <a:ln>
              <a:noFill/>
            </a:ln>
            <a:extLst/>
          </p:spPr>
          <p:txBody>
            <a:bodyPr lIns="0" tIns="0" rIns="0" bIns="0" anchor="b">
              <a:spAutoFit/>
            </a:bodyPr>
            <a:lstStyle/>
            <a:p>
              <a:pPr defTabSz="819581" eaLnBrk="0" fontAlgn="base" hangingPunct="0">
                <a:spcBef>
                  <a:spcPct val="0"/>
                </a:spcBef>
                <a:spcAft>
                  <a:spcPct val="0"/>
                </a:spcAft>
                <a:defRPr/>
              </a:pPr>
              <a:endParaRPr lang="hr-HR" sz="800">
                <a:solidFill>
                  <a:srgbClr val="000000"/>
                </a:solidFill>
                <a:cs typeface="Arial" pitchFamily="34" charset="0"/>
              </a:endParaRPr>
            </a:p>
          </p:txBody>
        </p:sp>
        <p:sp>
          <p:nvSpPr>
            <p:cNvPr id="9" name="TitleBottomPlaceholder" hidden="1"/>
            <p:cNvSpPr>
              <a:spLocks noChangeArrowheads="1"/>
            </p:cNvSpPr>
            <p:nvPr userDrawn="1"/>
          </p:nvSpPr>
          <p:spPr bwMode="auto">
            <a:xfrm>
              <a:off x="0" y="1410"/>
              <a:ext cx="1382" cy="2825"/>
            </a:xfrm>
            <a:prstGeom prst="rect">
              <a:avLst/>
            </a:prstGeom>
            <a:solidFill>
              <a:srgbClr val="0065CC"/>
            </a:solidFill>
            <a:ln>
              <a:noFill/>
            </a:ln>
            <a:extLst/>
          </p:spPr>
          <p:txBody>
            <a:bodyPr wrap="none" anchor="ctr"/>
            <a:lstStyle/>
            <a:p>
              <a:pPr algn="ctr" fontAlgn="base">
                <a:spcBef>
                  <a:spcPct val="0"/>
                </a:spcBef>
                <a:spcAft>
                  <a:spcPct val="0"/>
                </a:spcAft>
                <a:defRPr/>
              </a:pPr>
              <a:endParaRPr lang="hu-HU" sz="1000">
                <a:solidFill>
                  <a:srgbClr val="003F87"/>
                </a:solidFill>
                <a:cs typeface="Arial" pitchFamily="34" charset="0"/>
              </a:endParaRPr>
            </a:p>
          </p:txBody>
        </p:sp>
        <p:sp>
          <p:nvSpPr>
            <p:cNvPr id="10" name="TitleTopPlaceholder" hidden="1"/>
            <p:cNvSpPr>
              <a:spLocks noChangeArrowheads="1"/>
            </p:cNvSpPr>
            <p:nvPr userDrawn="1"/>
          </p:nvSpPr>
          <p:spPr bwMode="auto">
            <a:xfrm>
              <a:off x="0" y="0"/>
              <a:ext cx="1382" cy="1410"/>
            </a:xfrm>
            <a:prstGeom prst="rect">
              <a:avLst/>
            </a:prstGeom>
            <a:solidFill>
              <a:srgbClr val="91AFFF"/>
            </a:solidFill>
            <a:ln>
              <a:noFill/>
            </a:ln>
            <a:extLst/>
          </p:spPr>
          <p:txBody>
            <a:bodyPr wrap="none" anchor="ctr"/>
            <a:lstStyle/>
            <a:p>
              <a:pPr algn="ctr" fontAlgn="base">
                <a:spcBef>
                  <a:spcPct val="0"/>
                </a:spcBef>
                <a:spcAft>
                  <a:spcPct val="0"/>
                </a:spcAft>
                <a:defRPr/>
              </a:pPr>
              <a:endParaRPr lang="hu-HU" sz="1000">
                <a:solidFill>
                  <a:srgbClr val="003F87"/>
                </a:solidFill>
                <a:cs typeface="Arial" pitchFamily="34" charset="0"/>
              </a:endParaRPr>
            </a:p>
          </p:txBody>
        </p:sp>
        <p:sp>
          <p:nvSpPr>
            <p:cNvPr id="11"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xtLst/>
          </p:spPr>
          <p:txBody>
            <a:bodyPr wrap="none" anchor="ctr"/>
            <a:lstStyle/>
            <a:p>
              <a:pPr algn="ctr" fontAlgn="base">
                <a:spcBef>
                  <a:spcPct val="0"/>
                </a:spcBef>
                <a:spcAft>
                  <a:spcPct val="0"/>
                </a:spcAft>
                <a:defRPr/>
              </a:pPr>
              <a:endParaRPr lang="hu-HU" sz="1000">
                <a:solidFill>
                  <a:srgbClr val="003F87"/>
                </a:solidFill>
                <a:cs typeface="Arial" pitchFamily="34" charset="0"/>
              </a:endParaRPr>
            </a:p>
          </p:txBody>
        </p:sp>
      </p:grpSp>
      <p:pic>
        <p:nvPicPr>
          <p:cNvPr id="12" name="TitleBottomBarBW" hidden="1"/>
          <p:cNvPicPr>
            <a:picLocks noChangeAspect="1" noChangeArrowheads="1"/>
          </p:cNvPicPr>
          <p:nvPr/>
        </p:nvPicPr>
        <p:blipFill>
          <a:blip r:embed="rId3"/>
          <a:srcRect/>
          <a:stretch>
            <a:fillRect/>
          </a:stretch>
        </p:blipFill>
        <p:spPr bwMode="auto">
          <a:xfrm>
            <a:off x="7320060" y="6574545"/>
            <a:ext cx="1670055" cy="195989"/>
          </a:xfrm>
          <a:prstGeom prst="rect">
            <a:avLst/>
          </a:prstGeom>
          <a:noFill/>
          <a:ln w="9525">
            <a:noFill/>
            <a:miter lim="800000"/>
            <a:headEnd/>
            <a:tailEnd/>
          </a:ln>
        </p:spPr>
      </p:pic>
      <p:sp>
        <p:nvSpPr>
          <p:cNvPr id="13314" name="Rectangle 1026"/>
          <p:cNvSpPr>
            <a:spLocks noGrp="1" noChangeArrowheads="1"/>
          </p:cNvSpPr>
          <p:nvPr>
            <p:ph type="ctrTitle"/>
          </p:nvPr>
        </p:nvSpPr>
        <p:spPr>
          <a:xfrm>
            <a:off x="2058818" y="2176943"/>
            <a:ext cx="5036084" cy="538609"/>
          </a:xfrm>
        </p:spPr>
        <p:txBody>
          <a:bodyPr/>
          <a:lstStyle>
            <a:lvl1pPr>
              <a:defRPr sz="3500" b="0"/>
            </a:lvl1pPr>
          </a:lstStyle>
          <a:p>
            <a:r>
              <a:rPr lang="en-US"/>
              <a:t>Click to edit Master title</a:t>
            </a:r>
          </a:p>
        </p:txBody>
      </p:sp>
      <p:sp>
        <p:nvSpPr>
          <p:cNvPr id="13315" name="Rectangle 1027"/>
          <p:cNvSpPr>
            <a:spLocks noGrp="1" noChangeArrowheads="1"/>
          </p:cNvSpPr>
          <p:nvPr>
            <p:ph type="subTitle" idx="1"/>
          </p:nvPr>
        </p:nvSpPr>
        <p:spPr>
          <a:xfrm>
            <a:off x="2058818" y="3945699"/>
            <a:ext cx="5036084" cy="219820"/>
          </a:xfrm>
        </p:spPr>
        <p:txBody>
          <a:bodyPr>
            <a:spAutoFit/>
          </a:bodyPr>
          <a:lstStyle>
            <a:lvl1pPr>
              <a:defRPr sz="1400"/>
            </a:lvl1pPr>
          </a:lstStyle>
          <a:p>
            <a:r>
              <a:rPr lang="en-US"/>
              <a:t>Click to edit Master subtitle style</a:t>
            </a:r>
          </a:p>
        </p:txBody>
      </p:sp>
    </p:spTree>
    <p:extLst>
      <p:ext uri="{BB962C8B-B14F-4D97-AF65-F5344CB8AC3E}">
        <p14:creationId xmlns:p14="http://schemas.microsoft.com/office/powerpoint/2010/main" val="3662823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4" name="Picture 10" descr="Naslovnica 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290" name="Rectangle 2"/>
          <p:cNvSpPr>
            <a:spLocks noGrp="1" noChangeArrowheads="1"/>
          </p:cNvSpPr>
          <p:nvPr>
            <p:ph type="ctrTitle"/>
          </p:nvPr>
        </p:nvSpPr>
        <p:spPr>
          <a:xfrm>
            <a:off x="457200" y="4549775"/>
            <a:ext cx="7772400" cy="609600"/>
          </a:xfrm>
        </p:spPr>
        <p:txBody>
          <a:bodyPr/>
          <a:lstStyle>
            <a:lvl1pPr>
              <a:defRPr sz="2800">
                <a:solidFill>
                  <a:srgbClr val="376092"/>
                </a:solidFill>
              </a:defRPr>
            </a:lvl1pPr>
          </a:lstStyle>
          <a:p>
            <a:pPr lvl="0"/>
            <a:r>
              <a:rPr lang="hr-HR" noProof="0" smtClean="0"/>
              <a:t>Click to edit Master title style</a:t>
            </a:r>
          </a:p>
        </p:txBody>
      </p:sp>
      <p:sp>
        <p:nvSpPr>
          <p:cNvPr id="12291" name="Rectangle 3"/>
          <p:cNvSpPr>
            <a:spLocks noGrp="1" noChangeArrowheads="1"/>
          </p:cNvSpPr>
          <p:nvPr>
            <p:ph type="subTitle" idx="1"/>
          </p:nvPr>
        </p:nvSpPr>
        <p:spPr>
          <a:xfrm>
            <a:off x="457203" y="5159375"/>
            <a:ext cx="6913563" cy="214674"/>
          </a:xfrm>
        </p:spPr>
        <p:txBody>
          <a:bodyPr/>
          <a:lstStyle>
            <a:lvl1pPr marL="0" indent="177800">
              <a:defRPr sz="1500"/>
            </a:lvl1pPr>
          </a:lstStyle>
          <a:p>
            <a:pPr lvl="0"/>
            <a:r>
              <a:rPr lang="hr-HR" noProof="0" dirty="0" err="1" smtClean="0"/>
              <a:t>Click</a:t>
            </a:r>
            <a:r>
              <a:rPr lang="hr-HR" noProof="0" dirty="0" smtClean="0"/>
              <a:t> to edit </a:t>
            </a:r>
            <a:r>
              <a:rPr lang="hr-HR" noProof="0" dirty="0" err="1" smtClean="0"/>
              <a:t>Master</a:t>
            </a:r>
            <a:r>
              <a:rPr lang="hr-HR" noProof="0" dirty="0" smtClean="0"/>
              <a:t> </a:t>
            </a:r>
            <a:r>
              <a:rPr lang="hr-HR" noProof="0" dirty="0" err="1" smtClean="0"/>
              <a:t>subtitle</a:t>
            </a:r>
            <a:r>
              <a:rPr lang="hr-HR" noProof="0" dirty="0" smtClean="0"/>
              <a:t> style</a:t>
            </a:r>
          </a:p>
        </p:txBody>
      </p:sp>
    </p:spTree>
    <p:extLst>
      <p:ext uri="{BB962C8B-B14F-4D97-AF65-F5344CB8AC3E}">
        <p14:creationId xmlns:p14="http://schemas.microsoft.com/office/powerpoint/2010/main" val="13289431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2"/>
          <p:cNvSpPr>
            <a:spLocks noGrp="1" noChangeArrowheads="1"/>
          </p:cNvSpPr>
          <p:nvPr>
            <p:ph type="sldNum" sz="quarter" idx="10"/>
          </p:nvPr>
        </p:nvSpPr>
        <p:spPr>
          <a:ln/>
        </p:spPr>
        <p:txBody>
          <a:bodyPr/>
          <a:lstStyle>
            <a:lvl1pPr>
              <a:defRPr/>
            </a:lvl1pPr>
          </a:lstStyle>
          <a:p>
            <a:pPr>
              <a:defRPr/>
            </a:pPr>
            <a:fld id="{BF1940E7-2FFA-4D69-99B1-36623FA94E4D}" type="slidenum">
              <a:rPr lang="en-US">
                <a:solidFill>
                  <a:srgbClr val="FFFFFF"/>
                </a:solidFill>
              </a:rPr>
              <a:pPr>
                <a:defRPr/>
              </a:pPr>
              <a:t>‹#›</a:t>
            </a:fld>
            <a:r>
              <a:rPr lang="en-US">
                <a:solidFill>
                  <a:srgbClr val="FFFFFF"/>
                </a:solidFill>
              </a:rPr>
              <a:t> </a:t>
            </a:r>
          </a:p>
        </p:txBody>
      </p:sp>
    </p:spTree>
    <p:extLst>
      <p:ext uri="{BB962C8B-B14F-4D97-AF65-F5344CB8AC3E}">
        <p14:creationId xmlns:p14="http://schemas.microsoft.com/office/powerpoint/2010/main" val="4476663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54" y="4407327"/>
            <a:ext cx="7771995" cy="630942"/>
          </a:xfrm>
        </p:spPr>
        <p:txBody>
          <a:bodyPr/>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722454" y="2907443"/>
            <a:ext cx="7771995" cy="1499884"/>
          </a:xfrm>
        </p:spPr>
        <p:txBody>
          <a:bodyPr anchor="b"/>
          <a:lstStyle>
            <a:lvl1pPr marL="0" indent="0">
              <a:buNone/>
              <a:defRPr sz="2000"/>
            </a:lvl1pPr>
            <a:lvl2pPr marL="466231" indent="0">
              <a:buNone/>
              <a:defRPr sz="1800"/>
            </a:lvl2pPr>
            <a:lvl3pPr marL="932467" indent="0">
              <a:buNone/>
              <a:defRPr sz="1600"/>
            </a:lvl3pPr>
            <a:lvl4pPr marL="1398703" indent="0">
              <a:buNone/>
              <a:defRPr sz="1400"/>
            </a:lvl4pPr>
            <a:lvl5pPr marL="1864936" indent="0">
              <a:buNone/>
              <a:defRPr sz="1400"/>
            </a:lvl5pPr>
            <a:lvl6pPr marL="2331171" indent="0">
              <a:buNone/>
              <a:defRPr sz="1400"/>
            </a:lvl6pPr>
            <a:lvl7pPr marL="2797402" indent="0">
              <a:buNone/>
              <a:defRPr sz="1400"/>
            </a:lvl7pPr>
            <a:lvl8pPr marL="3263637" indent="0">
              <a:buNone/>
              <a:defRPr sz="1400"/>
            </a:lvl8pPr>
            <a:lvl9pPr marL="3729873" indent="0">
              <a:buNone/>
              <a:defRPr sz="1400"/>
            </a:lvl9pPr>
          </a:lstStyle>
          <a:p>
            <a:pPr lvl="0"/>
            <a:r>
              <a:rPr lang="en-US" smtClean="0"/>
              <a:t>Click to edit Master text styles</a:t>
            </a:r>
          </a:p>
        </p:txBody>
      </p:sp>
      <p:sp>
        <p:nvSpPr>
          <p:cNvPr id="4" name="Rectangle 302"/>
          <p:cNvSpPr>
            <a:spLocks noGrp="1" noChangeArrowheads="1"/>
          </p:cNvSpPr>
          <p:nvPr>
            <p:ph type="sldNum" sz="quarter" idx="10"/>
          </p:nvPr>
        </p:nvSpPr>
        <p:spPr>
          <a:ln/>
        </p:spPr>
        <p:txBody>
          <a:bodyPr/>
          <a:lstStyle>
            <a:lvl1pPr>
              <a:defRPr/>
            </a:lvl1pPr>
          </a:lstStyle>
          <a:p>
            <a:pPr>
              <a:defRPr/>
            </a:pPr>
            <a:fld id="{9E8DEAAC-A5BF-48A9-951D-0F73005C0068}" type="slidenum">
              <a:rPr lang="en-US">
                <a:solidFill>
                  <a:srgbClr val="FFFFFF"/>
                </a:solidFill>
              </a:rPr>
              <a:pPr>
                <a:defRPr/>
              </a:pPr>
              <a:t>‹#›</a:t>
            </a:fld>
            <a:r>
              <a:rPr lang="en-US">
                <a:solidFill>
                  <a:srgbClr val="FFFFFF"/>
                </a:solidFill>
              </a:rPr>
              <a:t> </a:t>
            </a:r>
          </a:p>
        </p:txBody>
      </p:sp>
    </p:spTree>
    <p:extLst>
      <p:ext uri="{BB962C8B-B14F-4D97-AF65-F5344CB8AC3E}">
        <p14:creationId xmlns:p14="http://schemas.microsoft.com/office/powerpoint/2010/main" val="27829784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82160" y="1990667"/>
            <a:ext cx="2117131"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54796" y="1990667"/>
            <a:ext cx="2117132"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02"/>
          <p:cNvSpPr>
            <a:spLocks noGrp="1" noChangeArrowheads="1"/>
          </p:cNvSpPr>
          <p:nvPr>
            <p:ph type="sldNum" sz="quarter" idx="10"/>
          </p:nvPr>
        </p:nvSpPr>
        <p:spPr>
          <a:ln/>
        </p:spPr>
        <p:txBody>
          <a:bodyPr/>
          <a:lstStyle>
            <a:lvl1pPr>
              <a:defRPr/>
            </a:lvl1pPr>
          </a:lstStyle>
          <a:p>
            <a:pPr>
              <a:defRPr/>
            </a:pPr>
            <a:fld id="{31D4BB27-1C18-4578-ABBA-65A87090216D}" type="slidenum">
              <a:rPr lang="en-US">
                <a:solidFill>
                  <a:srgbClr val="FFFFFF"/>
                </a:solidFill>
              </a:rPr>
              <a:pPr>
                <a:defRPr/>
              </a:pPr>
              <a:t>‹#›</a:t>
            </a:fld>
            <a:r>
              <a:rPr lang="en-US">
                <a:solidFill>
                  <a:srgbClr val="FFFFFF"/>
                </a:solidFill>
              </a:rPr>
              <a:t> </a:t>
            </a:r>
          </a:p>
        </p:txBody>
      </p:sp>
    </p:spTree>
    <p:extLst>
      <p:ext uri="{BB962C8B-B14F-4D97-AF65-F5344CB8AC3E}">
        <p14:creationId xmlns:p14="http://schemas.microsoft.com/office/powerpoint/2010/main" val="14494821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5357"/>
            <a:ext cx="8230410" cy="31402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801" y="1535524"/>
            <a:ext cx="4039882" cy="639800"/>
          </a:xfrm>
        </p:spPr>
        <p:txBody>
          <a:bodyPr anchor="b"/>
          <a:lstStyle>
            <a:lvl1pPr marL="0" indent="0">
              <a:buNone/>
              <a:defRPr sz="2400" b="1"/>
            </a:lvl1pPr>
            <a:lvl2pPr marL="466231" indent="0">
              <a:buNone/>
              <a:defRPr sz="2000" b="1"/>
            </a:lvl2pPr>
            <a:lvl3pPr marL="932467" indent="0">
              <a:buNone/>
              <a:defRPr sz="1800" b="1"/>
            </a:lvl3pPr>
            <a:lvl4pPr marL="1398703" indent="0">
              <a:buNone/>
              <a:defRPr sz="1600" b="1"/>
            </a:lvl4pPr>
            <a:lvl5pPr marL="1864936" indent="0">
              <a:buNone/>
              <a:defRPr sz="1600" b="1"/>
            </a:lvl5pPr>
            <a:lvl6pPr marL="2331171" indent="0">
              <a:buNone/>
              <a:defRPr sz="1600" b="1"/>
            </a:lvl6pPr>
            <a:lvl7pPr marL="2797402" indent="0">
              <a:buNone/>
              <a:defRPr sz="1600" b="1"/>
            </a:lvl7pPr>
            <a:lvl8pPr marL="3263637" indent="0">
              <a:buNone/>
              <a:defRPr sz="1600" b="1"/>
            </a:lvl8pPr>
            <a:lvl9pPr marL="372987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801" y="2175318"/>
            <a:ext cx="403988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703" y="1535524"/>
            <a:ext cx="4041502" cy="639800"/>
          </a:xfrm>
        </p:spPr>
        <p:txBody>
          <a:bodyPr anchor="b"/>
          <a:lstStyle>
            <a:lvl1pPr marL="0" indent="0">
              <a:buNone/>
              <a:defRPr sz="2400" b="1"/>
            </a:lvl1pPr>
            <a:lvl2pPr marL="466231" indent="0">
              <a:buNone/>
              <a:defRPr sz="2000" b="1"/>
            </a:lvl2pPr>
            <a:lvl3pPr marL="932467" indent="0">
              <a:buNone/>
              <a:defRPr sz="1800" b="1"/>
            </a:lvl3pPr>
            <a:lvl4pPr marL="1398703" indent="0">
              <a:buNone/>
              <a:defRPr sz="1600" b="1"/>
            </a:lvl4pPr>
            <a:lvl5pPr marL="1864936" indent="0">
              <a:buNone/>
              <a:defRPr sz="1600" b="1"/>
            </a:lvl5pPr>
            <a:lvl6pPr marL="2331171" indent="0">
              <a:buNone/>
              <a:defRPr sz="1600" b="1"/>
            </a:lvl6pPr>
            <a:lvl7pPr marL="2797402" indent="0">
              <a:buNone/>
              <a:defRPr sz="1600" b="1"/>
            </a:lvl7pPr>
            <a:lvl8pPr marL="3263637" indent="0">
              <a:buNone/>
              <a:defRPr sz="1600" b="1"/>
            </a:lvl8pPr>
            <a:lvl9pPr marL="372987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703" y="2175318"/>
            <a:ext cx="404150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02"/>
          <p:cNvSpPr>
            <a:spLocks noGrp="1" noChangeArrowheads="1"/>
          </p:cNvSpPr>
          <p:nvPr>
            <p:ph type="sldNum" sz="quarter" idx="10"/>
          </p:nvPr>
        </p:nvSpPr>
        <p:spPr>
          <a:ln/>
        </p:spPr>
        <p:txBody>
          <a:bodyPr/>
          <a:lstStyle>
            <a:lvl1pPr>
              <a:defRPr/>
            </a:lvl1pPr>
          </a:lstStyle>
          <a:p>
            <a:pPr>
              <a:defRPr/>
            </a:pPr>
            <a:fld id="{DC8A1CF5-FD63-4108-8C3B-00D9E3CE94C0}" type="slidenum">
              <a:rPr lang="en-US">
                <a:solidFill>
                  <a:srgbClr val="FFFFFF"/>
                </a:solidFill>
              </a:rPr>
              <a:pPr>
                <a:defRPr/>
              </a:pPr>
              <a:t>‹#›</a:t>
            </a:fld>
            <a:r>
              <a:rPr lang="en-US">
                <a:solidFill>
                  <a:srgbClr val="FFFFFF"/>
                </a:solidFill>
              </a:rPr>
              <a:t> </a:t>
            </a:r>
          </a:p>
        </p:txBody>
      </p:sp>
    </p:spTree>
    <p:extLst>
      <p:ext uri="{BB962C8B-B14F-4D97-AF65-F5344CB8AC3E}">
        <p14:creationId xmlns:p14="http://schemas.microsoft.com/office/powerpoint/2010/main" val="21525392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02"/>
          <p:cNvSpPr>
            <a:spLocks noGrp="1" noChangeArrowheads="1"/>
          </p:cNvSpPr>
          <p:nvPr>
            <p:ph type="sldNum" sz="quarter" idx="10"/>
          </p:nvPr>
        </p:nvSpPr>
        <p:spPr>
          <a:ln/>
        </p:spPr>
        <p:txBody>
          <a:bodyPr/>
          <a:lstStyle>
            <a:lvl1pPr>
              <a:defRPr/>
            </a:lvl1pPr>
          </a:lstStyle>
          <a:p>
            <a:pPr>
              <a:defRPr/>
            </a:pPr>
            <a:fld id="{43E65588-8023-447B-80F9-7B5E1EA2F187}" type="slidenum">
              <a:rPr lang="en-US">
                <a:solidFill>
                  <a:srgbClr val="FFFFFF"/>
                </a:solidFill>
              </a:rPr>
              <a:pPr>
                <a:defRPr/>
              </a:pPr>
              <a:t>‹#›</a:t>
            </a:fld>
            <a:r>
              <a:rPr lang="en-US">
                <a:solidFill>
                  <a:srgbClr val="FFFFFF"/>
                </a:solidFill>
              </a:rPr>
              <a:t> </a:t>
            </a:r>
          </a:p>
        </p:txBody>
      </p:sp>
    </p:spTree>
    <p:extLst>
      <p:ext uri="{BB962C8B-B14F-4D97-AF65-F5344CB8AC3E}">
        <p14:creationId xmlns:p14="http://schemas.microsoft.com/office/powerpoint/2010/main" val="2938084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02"/>
          <p:cNvSpPr>
            <a:spLocks noGrp="1" noChangeArrowheads="1"/>
          </p:cNvSpPr>
          <p:nvPr>
            <p:ph type="sldNum" sz="quarter" idx="10"/>
          </p:nvPr>
        </p:nvSpPr>
        <p:spPr>
          <a:ln/>
        </p:spPr>
        <p:txBody>
          <a:bodyPr/>
          <a:lstStyle>
            <a:lvl1pPr>
              <a:defRPr/>
            </a:lvl1pPr>
          </a:lstStyle>
          <a:p>
            <a:pPr>
              <a:defRPr/>
            </a:pPr>
            <a:fld id="{6DE320E9-7A66-4A06-8F08-6869F1BA02A4}" type="slidenum">
              <a:rPr lang="en-US">
                <a:solidFill>
                  <a:srgbClr val="FFFFFF"/>
                </a:solidFill>
              </a:rPr>
              <a:pPr>
                <a:defRPr/>
              </a:pPr>
              <a:t>‹#›</a:t>
            </a:fld>
            <a:r>
              <a:rPr lang="en-US">
                <a:solidFill>
                  <a:srgbClr val="FFFFFF"/>
                </a:solidFill>
              </a:rPr>
              <a:t> </a:t>
            </a:r>
          </a:p>
        </p:txBody>
      </p:sp>
    </p:spTree>
    <p:extLst>
      <p:ext uri="{BB962C8B-B14F-4D97-AF65-F5344CB8AC3E}">
        <p14:creationId xmlns:p14="http://schemas.microsoft.com/office/powerpoint/2010/main" val="5119085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807045"/>
            <a:ext cx="3008044" cy="62805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4988" y="273743"/>
            <a:ext cx="5112217" cy="5852138"/>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795" y="1435094"/>
            <a:ext cx="3008044" cy="4690781"/>
          </a:xfrm>
        </p:spPr>
        <p:txBody>
          <a:bodyPr/>
          <a:lstStyle>
            <a:lvl1pPr marL="0" indent="0">
              <a:buNone/>
              <a:defRPr sz="1400"/>
            </a:lvl1pPr>
            <a:lvl2pPr marL="466231" indent="0">
              <a:buNone/>
              <a:defRPr sz="1200"/>
            </a:lvl2pPr>
            <a:lvl3pPr marL="932467" indent="0">
              <a:buNone/>
              <a:defRPr sz="1000"/>
            </a:lvl3pPr>
            <a:lvl4pPr marL="1398703" indent="0">
              <a:buNone/>
              <a:defRPr sz="900"/>
            </a:lvl4pPr>
            <a:lvl5pPr marL="1864936" indent="0">
              <a:buNone/>
              <a:defRPr sz="900"/>
            </a:lvl5pPr>
            <a:lvl6pPr marL="2331171" indent="0">
              <a:buNone/>
              <a:defRPr sz="900"/>
            </a:lvl6pPr>
            <a:lvl7pPr marL="2797402" indent="0">
              <a:buNone/>
              <a:defRPr sz="900"/>
            </a:lvl7pPr>
            <a:lvl8pPr marL="3263637" indent="0">
              <a:buNone/>
              <a:defRPr sz="900"/>
            </a:lvl8pPr>
            <a:lvl9pPr marL="3729873" indent="0">
              <a:buNone/>
              <a:defRPr sz="900"/>
            </a:lvl9pPr>
          </a:lstStyle>
          <a:p>
            <a:pPr lvl="0"/>
            <a:r>
              <a:rPr lang="en-US" smtClean="0"/>
              <a:t>Click to edit Master text styles</a:t>
            </a:r>
          </a:p>
        </p:txBody>
      </p:sp>
      <p:sp>
        <p:nvSpPr>
          <p:cNvPr id="5" name="Rectangle 302"/>
          <p:cNvSpPr>
            <a:spLocks noGrp="1" noChangeArrowheads="1"/>
          </p:cNvSpPr>
          <p:nvPr>
            <p:ph type="sldNum" sz="quarter" idx="10"/>
          </p:nvPr>
        </p:nvSpPr>
        <p:spPr>
          <a:ln/>
        </p:spPr>
        <p:txBody>
          <a:bodyPr/>
          <a:lstStyle>
            <a:lvl1pPr>
              <a:defRPr/>
            </a:lvl1pPr>
          </a:lstStyle>
          <a:p>
            <a:pPr>
              <a:defRPr/>
            </a:pPr>
            <a:fld id="{7A65C4DD-A75F-4604-88A5-E9E5386EE74F}" type="slidenum">
              <a:rPr lang="en-US">
                <a:solidFill>
                  <a:srgbClr val="FFFFFF"/>
                </a:solidFill>
              </a:rPr>
              <a:pPr>
                <a:defRPr/>
              </a:pPr>
              <a:t>‹#›</a:t>
            </a:fld>
            <a:r>
              <a:rPr lang="en-US">
                <a:solidFill>
                  <a:srgbClr val="FFFFFF"/>
                </a:solidFill>
              </a:rPr>
              <a:t> </a:t>
            </a:r>
          </a:p>
        </p:txBody>
      </p:sp>
    </p:spTree>
    <p:extLst>
      <p:ext uri="{BB962C8B-B14F-4D97-AF65-F5344CB8AC3E}">
        <p14:creationId xmlns:p14="http://schemas.microsoft.com/office/powerpoint/2010/main" val="42550664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5053811"/>
            <a:ext cx="5486400" cy="31402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544" y="612264"/>
            <a:ext cx="5486400" cy="4115772"/>
          </a:xfrm>
        </p:spPr>
        <p:txBody>
          <a:bodyPr/>
          <a:lstStyle>
            <a:lvl1pPr marL="0" indent="0">
              <a:buNone/>
              <a:defRPr sz="3300"/>
            </a:lvl1pPr>
            <a:lvl2pPr marL="466231" indent="0">
              <a:buNone/>
              <a:defRPr sz="2900"/>
            </a:lvl2pPr>
            <a:lvl3pPr marL="932467" indent="0">
              <a:buNone/>
              <a:defRPr sz="2400"/>
            </a:lvl3pPr>
            <a:lvl4pPr marL="1398703" indent="0">
              <a:buNone/>
              <a:defRPr sz="2000"/>
            </a:lvl4pPr>
            <a:lvl5pPr marL="1864936" indent="0">
              <a:buNone/>
              <a:defRPr sz="2000"/>
            </a:lvl5pPr>
            <a:lvl6pPr marL="2331171" indent="0">
              <a:buNone/>
              <a:defRPr sz="2000"/>
            </a:lvl6pPr>
            <a:lvl7pPr marL="2797402" indent="0">
              <a:buNone/>
              <a:defRPr sz="2000"/>
            </a:lvl7pPr>
            <a:lvl8pPr marL="3263637" indent="0">
              <a:buNone/>
              <a:defRPr sz="2000"/>
            </a:lvl8pPr>
            <a:lvl9pPr marL="3729873" indent="0">
              <a:buNone/>
              <a:defRPr sz="2000"/>
            </a:lvl9pPr>
          </a:lstStyle>
          <a:p>
            <a:pPr lvl="0"/>
            <a:endParaRPr lang="en-US" noProof="0" smtClean="0"/>
          </a:p>
        </p:txBody>
      </p:sp>
      <p:sp>
        <p:nvSpPr>
          <p:cNvPr id="4" name="Text Placeholder 3"/>
          <p:cNvSpPr>
            <a:spLocks noGrp="1"/>
          </p:cNvSpPr>
          <p:nvPr>
            <p:ph type="body" sz="half" idx="2"/>
          </p:nvPr>
        </p:nvSpPr>
        <p:spPr>
          <a:xfrm>
            <a:off x="1791544" y="5367835"/>
            <a:ext cx="5486400" cy="805014"/>
          </a:xfrm>
        </p:spPr>
        <p:txBody>
          <a:bodyPr/>
          <a:lstStyle>
            <a:lvl1pPr marL="0" indent="0">
              <a:buNone/>
              <a:defRPr sz="1400"/>
            </a:lvl1pPr>
            <a:lvl2pPr marL="466231" indent="0">
              <a:buNone/>
              <a:defRPr sz="1200"/>
            </a:lvl2pPr>
            <a:lvl3pPr marL="932467" indent="0">
              <a:buNone/>
              <a:defRPr sz="1000"/>
            </a:lvl3pPr>
            <a:lvl4pPr marL="1398703" indent="0">
              <a:buNone/>
              <a:defRPr sz="900"/>
            </a:lvl4pPr>
            <a:lvl5pPr marL="1864936" indent="0">
              <a:buNone/>
              <a:defRPr sz="900"/>
            </a:lvl5pPr>
            <a:lvl6pPr marL="2331171" indent="0">
              <a:buNone/>
              <a:defRPr sz="900"/>
            </a:lvl6pPr>
            <a:lvl7pPr marL="2797402" indent="0">
              <a:buNone/>
              <a:defRPr sz="900"/>
            </a:lvl7pPr>
            <a:lvl8pPr marL="3263637" indent="0">
              <a:buNone/>
              <a:defRPr sz="900"/>
            </a:lvl8pPr>
            <a:lvl9pPr marL="3729873" indent="0">
              <a:buNone/>
              <a:defRPr sz="900"/>
            </a:lvl9pPr>
          </a:lstStyle>
          <a:p>
            <a:pPr lvl="0"/>
            <a:r>
              <a:rPr lang="en-US" smtClean="0"/>
              <a:t>Click to edit Master text styles</a:t>
            </a:r>
          </a:p>
        </p:txBody>
      </p:sp>
      <p:sp>
        <p:nvSpPr>
          <p:cNvPr id="5" name="Rectangle 302"/>
          <p:cNvSpPr>
            <a:spLocks noGrp="1" noChangeArrowheads="1"/>
          </p:cNvSpPr>
          <p:nvPr>
            <p:ph type="sldNum" sz="quarter" idx="10"/>
          </p:nvPr>
        </p:nvSpPr>
        <p:spPr>
          <a:ln/>
        </p:spPr>
        <p:txBody>
          <a:bodyPr/>
          <a:lstStyle>
            <a:lvl1pPr>
              <a:defRPr/>
            </a:lvl1pPr>
          </a:lstStyle>
          <a:p>
            <a:pPr>
              <a:defRPr/>
            </a:pPr>
            <a:fld id="{6DE4D1A9-1887-4996-A4C9-FB99A269266C}" type="slidenum">
              <a:rPr lang="en-US">
                <a:solidFill>
                  <a:srgbClr val="FFFFFF"/>
                </a:solidFill>
              </a:rPr>
              <a:pPr>
                <a:defRPr/>
              </a:pPr>
              <a:t>‹#›</a:t>
            </a:fld>
            <a:r>
              <a:rPr lang="en-US">
                <a:solidFill>
                  <a:srgbClr val="FFFFFF"/>
                </a:solidFill>
              </a:rPr>
              <a:t> </a:t>
            </a:r>
          </a:p>
        </p:txBody>
      </p:sp>
    </p:spTree>
    <p:extLst>
      <p:ext uri="{BB962C8B-B14F-4D97-AF65-F5344CB8AC3E}">
        <p14:creationId xmlns:p14="http://schemas.microsoft.com/office/powerpoint/2010/main" val="13179076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2"/>
          <p:cNvSpPr>
            <a:spLocks noGrp="1" noChangeArrowheads="1"/>
          </p:cNvSpPr>
          <p:nvPr>
            <p:ph type="sldNum" sz="quarter" idx="10"/>
          </p:nvPr>
        </p:nvSpPr>
        <p:spPr>
          <a:ln/>
        </p:spPr>
        <p:txBody>
          <a:bodyPr/>
          <a:lstStyle>
            <a:lvl1pPr>
              <a:defRPr/>
            </a:lvl1pPr>
          </a:lstStyle>
          <a:p>
            <a:pPr>
              <a:defRPr/>
            </a:pPr>
            <a:fld id="{5FBDF84A-2E0A-4B7B-B95D-6065F411B4F5}" type="slidenum">
              <a:rPr lang="en-US">
                <a:solidFill>
                  <a:srgbClr val="FFFFFF"/>
                </a:solidFill>
              </a:rPr>
              <a:pPr>
                <a:defRPr/>
              </a:pPr>
              <a:t>‹#›</a:t>
            </a:fld>
            <a:r>
              <a:rPr lang="en-US">
                <a:solidFill>
                  <a:srgbClr val="FFFFFF"/>
                </a:solidFill>
              </a:rPr>
              <a:t> </a:t>
            </a:r>
          </a:p>
        </p:txBody>
      </p:sp>
    </p:spTree>
    <p:extLst>
      <p:ext uri="{BB962C8B-B14F-4D97-AF65-F5344CB8AC3E}">
        <p14:creationId xmlns:p14="http://schemas.microsoft.com/office/powerpoint/2010/main" val="32431667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0049" y="234869"/>
            <a:ext cx="615553" cy="300300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488" y="234869"/>
            <a:ext cx="6440486" cy="30030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2"/>
          <p:cNvSpPr>
            <a:spLocks noGrp="1" noChangeArrowheads="1"/>
          </p:cNvSpPr>
          <p:nvPr>
            <p:ph type="sldNum" sz="quarter" idx="10"/>
          </p:nvPr>
        </p:nvSpPr>
        <p:spPr>
          <a:ln/>
        </p:spPr>
        <p:txBody>
          <a:bodyPr/>
          <a:lstStyle>
            <a:lvl1pPr>
              <a:defRPr/>
            </a:lvl1pPr>
          </a:lstStyle>
          <a:p>
            <a:pPr>
              <a:defRPr/>
            </a:pPr>
            <a:fld id="{1C0DA4B1-4DFB-4005-9696-9E7C264DADDF}" type="slidenum">
              <a:rPr lang="en-US">
                <a:solidFill>
                  <a:srgbClr val="FFFFFF"/>
                </a:solidFill>
              </a:rPr>
              <a:pPr>
                <a:defRPr/>
              </a:pPr>
              <a:t>‹#›</a:t>
            </a:fld>
            <a:r>
              <a:rPr lang="en-US">
                <a:solidFill>
                  <a:srgbClr val="FFFFFF"/>
                </a:solidFill>
              </a:rPr>
              <a:t> </a:t>
            </a:r>
          </a:p>
        </p:txBody>
      </p:sp>
    </p:spTree>
    <p:extLst>
      <p:ext uri="{BB962C8B-B14F-4D97-AF65-F5344CB8AC3E}">
        <p14:creationId xmlns:p14="http://schemas.microsoft.com/office/powerpoint/2010/main" val="1071648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graphicFrame>
        <p:nvGraphicFramePr>
          <p:cNvPr id="3" name="Object 2" hidden="1"/>
          <p:cNvGraphicFramePr>
            <a:graphicFrameLocks/>
          </p:cNvGraphicFramePr>
          <p:nvPr userDrawn="1">
            <p:custDataLst>
              <p:tags r:id="rId2"/>
            </p:custDataLst>
            <p:extLst>
              <p:ext uri="{D42A27DB-BD31-4B8C-83A1-F6EECF244321}">
                <p14:modId xmlns:p14="http://schemas.microsoft.com/office/powerpoint/2010/main" val="935971483"/>
              </p:ext>
            </p:ext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4548"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468" y="1592"/>
                        <a:ext cx="1465" cy="1587"/>
                      </a:xfrm>
                      <a:prstGeom prst="rect">
                        <a:avLst/>
                      </a:prstGeom>
                    </p:spPr>
                  </p:pic>
                </p:oleObj>
              </mc:Fallback>
            </mc:AlternateContent>
          </a:graphicData>
        </a:graphic>
      </p:graphicFrame>
      <p:pic>
        <p:nvPicPr>
          <p:cNvPr id="11" name="Picture 1" descr="Naslovnica 2D.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637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Position Lines"/>
          <p:cNvGrpSpPr/>
          <p:nvPr/>
        </p:nvGrpSpPr>
        <p:grpSpPr>
          <a:xfrm>
            <a:off x="683769" y="6886575"/>
            <a:ext cx="446077" cy="72000"/>
            <a:chOff x="740750" y="6858000"/>
            <a:chExt cx="483250" cy="72000"/>
          </a:xfrm>
        </p:grpSpPr>
        <p:sp>
          <p:nvSpPr>
            <p:cNvPr id="44" name="Line"/>
            <p:cNvSpPr>
              <a:spLocks noChangeShapeType="1"/>
            </p:cNvSpPr>
            <p:nvPr>
              <p:custDataLst>
                <p:tags r:id="rId3"/>
              </p:custDataLst>
            </p:nvPr>
          </p:nvSpPr>
          <p:spPr bwMode="auto">
            <a:xfrm>
              <a:off x="740750" y="6858000"/>
              <a:ext cx="0" cy="72000"/>
            </a:xfrm>
            <a:prstGeom prst="line">
              <a:avLst/>
            </a:prstGeom>
            <a:noFill/>
            <a:ln w="158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sp>
          <p:nvSpPr>
            <p:cNvPr id="46" name="Line"/>
            <p:cNvSpPr>
              <a:spLocks noChangeShapeType="1"/>
            </p:cNvSpPr>
            <p:nvPr>
              <p:custDataLst>
                <p:tags r:id="rId4"/>
              </p:custDataLst>
            </p:nvPr>
          </p:nvSpPr>
          <p:spPr bwMode="auto">
            <a:xfrm>
              <a:off x="1224000" y="6858000"/>
              <a:ext cx="0" cy="72000"/>
            </a:xfrm>
            <a:prstGeom prst="line">
              <a:avLst/>
            </a:prstGeom>
            <a:noFill/>
            <a:ln w="31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grpSp>
      <p:sp>
        <p:nvSpPr>
          <p:cNvPr id="50" name="Line 6"/>
          <p:cNvSpPr>
            <a:spLocks noChangeShapeType="1"/>
          </p:cNvSpPr>
          <p:nvPr/>
        </p:nvSpPr>
        <p:spPr bwMode="auto">
          <a:xfrm>
            <a:off x="0" y="4448175"/>
            <a:ext cx="9144000" cy="0"/>
          </a:xfrm>
          <a:prstGeom prst="line">
            <a:avLst/>
          </a:prstGeom>
          <a:noFill/>
          <a:ln w="15875">
            <a:solidFill>
              <a:schemeClr val="bg1"/>
            </a:solidFill>
            <a:round/>
            <a:headEnd/>
            <a:tailEnd/>
          </a:ln>
          <a:effectLst/>
        </p:spPr>
        <p:txBody>
          <a:bodyPr lIns="0" tIns="0" rIns="0" bIns="0" anchor="ctr">
            <a:spAutoFit/>
          </a:bodyPr>
          <a:lstStyle/>
          <a:p>
            <a:pPr fontAlgn="base">
              <a:spcBef>
                <a:spcPct val="0"/>
              </a:spcBef>
              <a:spcAft>
                <a:spcPct val="0"/>
              </a:spcAft>
            </a:pPr>
            <a:endParaRPr lang="en-US" sz="1300" b="1">
              <a:solidFill>
                <a:srgbClr val="000000"/>
              </a:solidFill>
            </a:endParaRPr>
          </a:p>
        </p:txBody>
      </p:sp>
      <p:sp>
        <p:nvSpPr>
          <p:cNvPr id="45" name="Title 44"/>
          <p:cNvSpPr>
            <a:spLocks noGrp="1"/>
          </p:cNvSpPr>
          <p:nvPr>
            <p:ph type="title" hasCustomPrompt="1"/>
          </p:nvPr>
        </p:nvSpPr>
        <p:spPr>
          <a:xfrm>
            <a:off x="1411020" y="4525410"/>
            <a:ext cx="6166935" cy="561601"/>
          </a:xfrm>
        </p:spPr>
        <p:txBody>
          <a:bodyPr wrap="square" bIns="216000" anchor="b" anchorCtr="0">
            <a:spAutoFit/>
          </a:bodyPr>
          <a:lstStyle>
            <a:lvl1pPr marL="561600" indent="-561600">
              <a:defRPr>
                <a:solidFill>
                  <a:schemeClr val="accent1"/>
                </a:solidFill>
              </a:defRPr>
            </a:lvl1pPr>
          </a:lstStyle>
          <a:p>
            <a:r>
              <a:rPr lang="en-US" dirty="0" smtClean="0"/>
              <a:t>A.    Click to edit text</a:t>
            </a:r>
            <a:endParaRPr lang="en-US" dirty="0"/>
          </a:p>
        </p:txBody>
      </p:sp>
      <p:sp>
        <p:nvSpPr>
          <p:cNvPr id="24" name="Text Box 10"/>
          <p:cNvSpPr txBox="1">
            <a:spLocks noChangeArrowheads="1"/>
          </p:cNvSpPr>
          <p:nvPr userDrawn="1"/>
        </p:nvSpPr>
        <p:spPr bwMode="auto">
          <a:xfrm>
            <a:off x="5134708" y="115890"/>
            <a:ext cx="3193074"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fontAlgn="base" hangingPunct="1">
              <a:spcBef>
                <a:spcPct val="50000"/>
              </a:spcBef>
              <a:spcAft>
                <a:spcPct val="0"/>
              </a:spcAft>
              <a:defRPr/>
            </a:pPr>
            <a:r>
              <a:rPr lang="hr-HR" sz="1100" b="1" dirty="0" smtClean="0">
                <a:solidFill>
                  <a:srgbClr val="000000"/>
                </a:solidFill>
              </a:rPr>
              <a:t>POSLOVNA TAJNA/BUSINESS SECRET</a:t>
            </a:r>
          </a:p>
        </p:txBody>
      </p:sp>
    </p:spTree>
    <p:extLst>
      <p:ext uri="{BB962C8B-B14F-4D97-AF65-F5344CB8AC3E}">
        <p14:creationId xmlns:p14="http://schemas.microsoft.com/office/powerpoint/2010/main" val="169624533"/>
      </p:ext>
    </p:extLst>
  </p:cSld>
  <p:clrMapOvr>
    <a:masterClrMapping/>
  </p:clrMapOvr>
  <p:hf hd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1494" y="234869"/>
            <a:ext cx="8794113" cy="310991"/>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482160" y="1990667"/>
            <a:ext cx="4389768" cy="1247204"/>
          </a:xfrm>
        </p:spPr>
        <p:txBody>
          <a:bodyPr/>
          <a:lstStyle/>
          <a:p>
            <a:pPr lvl="0"/>
            <a:endParaRPr lang="en-US" noProof="0" smtClean="0"/>
          </a:p>
        </p:txBody>
      </p:sp>
      <p:sp>
        <p:nvSpPr>
          <p:cNvPr id="4" name="Rectangle 302"/>
          <p:cNvSpPr>
            <a:spLocks noGrp="1" noChangeArrowheads="1"/>
          </p:cNvSpPr>
          <p:nvPr>
            <p:ph type="sldNum" sz="quarter" idx="10"/>
          </p:nvPr>
        </p:nvSpPr>
        <p:spPr>
          <a:ln/>
        </p:spPr>
        <p:txBody>
          <a:bodyPr/>
          <a:lstStyle>
            <a:lvl1pPr>
              <a:defRPr/>
            </a:lvl1pPr>
          </a:lstStyle>
          <a:p>
            <a:pPr>
              <a:defRPr/>
            </a:pPr>
            <a:fld id="{BC67486D-7A0A-4A66-A375-039780AFF715}" type="slidenum">
              <a:rPr lang="en-US">
                <a:solidFill>
                  <a:srgbClr val="FFFFFF"/>
                </a:solidFill>
              </a:rPr>
              <a:pPr>
                <a:defRPr/>
              </a:pPr>
              <a:t>‹#›</a:t>
            </a:fld>
            <a:r>
              <a:rPr lang="en-US">
                <a:solidFill>
                  <a:srgbClr val="FFFFFF"/>
                </a:solidFill>
              </a:rPr>
              <a:t> </a:t>
            </a:r>
          </a:p>
        </p:txBody>
      </p:sp>
    </p:spTree>
    <p:extLst>
      <p:ext uri="{BB962C8B-B14F-4D97-AF65-F5344CB8AC3E}">
        <p14:creationId xmlns:p14="http://schemas.microsoft.com/office/powerpoint/2010/main" val="32471127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313"/>
          <p:cNvSpPr>
            <a:spLocks noChangeArrowheads="1"/>
          </p:cNvSpPr>
          <p:nvPr>
            <p:custDataLst>
              <p:tags r:id="rId2"/>
            </p:custDataLst>
          </p:nvPr>
        </p:nvSpPr>
        <p:spPr bwMode="auto">
          <a:xfrm>
            <a:off x="0" y="6373697"/>
            <a:ext cx="9144000" cy="494022"/>
          </a:xfrm>
          <a:prstGeom prst="rect">
            <a:avLst/>
          </a:prstGeom>
          <a:solidFill>
            <a:srgbClr val="003F87"/>
          </a:solidFill>
          <a:ln>
            <a:noFill/>
          </a:ln>
          <a:extLst/>
        </p:spPr>
        <p:txBody>
          <a:bodyPr wrap="none" lIns="93236" tIns="46619" rIns="93236" bIns="46619" anchor="ctr"/>
          <a:lstStyle/>
          <a:p>
            <a:pPr algn="ctr" fontAlgn="base">
              <a:spcBef>
                <a:spcPct val="0"/>
              </a:spcBef>
              <a:spcAft>
                <a:spcPct val="0"/>
              </a:spcAft>
              <a:defRPr/>
            </a:pPr>
            <a:endParaRPr lang="hr-HR">
              <a:solidFill>
                <a:srgbClr val="FFFFFF"/>
              </a:solidFill>
              <a:latin typeface="Arial" pitchFamily="34" charset="0"/>
              <a:cs typeface="Arial" pitchFamily="34" charset="0"/>
            </a:endParaRPr>
          </a:p>
        </p:txBody>
      </p:sp>
      <p:sp>
        <p:nvSpPr>
          <p:cNvPr id="5" name="McK 1. On-page tracker" hidden="1"/>
          <p:cNvSpPr>
            <a:spLocks noChangeArrowheads="1"/>
          </p:cNvSpPr>
          <p:nvPr/>
        </p:nvSpPr>
        <p:spPr bwMode="auto">
          <a:xfrm>
            <a:off x="121489" y="27536"/>
            <a:ext cx="677093" cy="220285"/>
          </a:xfrm>
          <a:prstGeom prst="rect">
            <a:avLst/>
          </a:prstGeom>
          <a:noFill/>
          <a:ln>
            <a:noFill/>
          </a:ln>
          <a:extLst/>
        </p:spPr>
        <p:txBody>
          <a:bodyPr wrap="none" lIns="0" tIns="0" rIns="0" bIns="0">
            <a:spAutoFit/>
          </a:bodyPr>
          <a:lstStyle/>
          <a:p>
            <a:pPr fontAlgn="base">
              <a:spcBef>
                <a:spcPct val="0"/>
              </a:spcBef>
              <a:spcAft>
                <a:spcPct val="0"/>
              </a:spcAft>
              <a:defRPr/>
            </a:pPr>
            <a:r>
              <a:rPr lang="en-US" sz="1400">
                <a:solidFill>
                  <a:srgbClr val="808080"/>
                </a:solidFill>
                <a:cs typeface="Arial" pitchFamily="34" charset="0"/>
              </a:rPr>
              <a:t>TRACKER</a:t>
            </a:r>
          </a:p>
        </p:txBody>
      </p:sp>
      <p:sp>
        <p:nvSpPr>
          <p:cNvPr id="6" name="McK 3. Unit of measure" hidden="1"/>
          <p:cNvSpPr txBox="1">
            <a:spLocks noChangeArrowheads="1"/>
          </p:cNvSpPr>
          <p:nvPr/>
        </p:nvSpPr>
        <p:spPr bwMode="auto">
          <a:xfrm>
            <a:off x="121489" y="542615"/>
            <a:ext cx="3730492" cy="220285"/>
          </a:xfrm>
          <a:prstGeom prst="rect">
            <a:avLst/>
          </a:prstGeom>
          <a:noFill/>
          <a:ln>
            <a:noFill/>
          </a:ln>
          <a:extLst/>
        </p:spPr>
        <p:txBody>
          <a:bodyPr lIns="0" tIns="0" rIns="0" bIns="0">
            <a:spAutoFit/>
          </a:bodyPr>
          <a:lstStyle>
            <a:lvl1pPr defTabSz="895350" eaLnBrk="0" hangingPunct="0">
              <a:defRPr sz="1000">
                <a:solidFill>
                  <a:srgbClr val="003F87"/>
                </a:solidFill>
                <a:latin typeface="Calibri" pitchFamily="34" charset="0"/>
                <a:cs typeface="Arial" pitchFamily="34" charset="0"/>
              </a:defRPr>
            </a:lvl1pPr>
            <a:lvl2pPr marL="742950" indent="-285750" defTabSz="895350" eaLnBrk="0" hangingPunct="0">
              <a:defRPr sz="1000">
                <a:solidFill>
                  <a:srgbClr val="003F87"/>
                </a:solidFill>
                <a:latin typeface="Calibri" pitchFamily="34" charset="0"/>
                <a:cs typeface="Arial" pitchFamily="34" charset="0"/>
              </a:defRPr>
            </a:lvl2pPr>
            <a:lvl3pPr marL="1143000" indent="-228600" defTabSz="895350" eaLnBrk="0" hangingPunct="0">
              <a:defRPr sz="1000">
                <a:solidFill>
                  <a:srgbClr val="003F87"/>
                </a:solidFill>
                <a:latin typeface="Calibri" pitchFamily="34" charset="0"/>
                <a:cs typeface="Arial" pitchFamily="34" charset="0"/>
              </a:defRPr>
            </a:lvl3pPr>
            <a:lvl4pPr marL="1600200" indent="-228600" defTabSz="895350" eaLnBrk="0" hangingPunct="0">
              <a:defRPr sz="1000">
                <a:solidFill>
                  <a:srgbClr val="003F87"/>
                </a:solidFill>
                <a:latin typeface="Calibri" pitchFamily="34" charset="0"/>
                <a:cs typeface="Arial" pitchFamily="34" charset="0"/>
              </a:defRPr>
            </a:lvl4pPr>
            <a:lvl5pPr marL="2057400" indent="-228600" defTabSz="895350" eaLnBrk="0" hangingPunct="0">
              <a:defRPr sz="1000">
                <a:solidFill>
                  <a:srgbClr val="003F87"/>
                </a:solidFill>
                <a:latin typeface="Calibri" pitchFamily="34" charset="0"/>
                <a:cs typeface="Arial" pitchFamily="34" charset="0"/>
              </a:defRPr>
            </a:lvl5pPr>
            <a:lvl6pPr marL="2514600" indent="-228600" defTabSz="895350" eaLnBrk="0" fontAlgn="base" hangingPunct="0">
              <a:spcBef>
                <a:spcPct val="0"/>
              </a:spcBef>
              <a:spcAft>
                <a:spcPct val="0"/>
              </a:spcAft>
              <a:defRPr sz="1000">
                <a:solidFill>
                  <a:srgbClr val="003F87"/>
                </a:solidFill>
                <a:latin typeface="Calibri" pitchFamily="34" charset="0"/>
                <a:cs typeface="Arial" pitchFamily="34" charset="0"/>
              </a:defRPr>
            </a:lvl6pPr>
            <a:lvl7pPr marL="2971800" indent="-228600" defTabSz="895350" eaLnBrk="0" fontAlgn="base" hangingPunct="0">
              <a:spcBef>
                <a:spcPct val="0"/>
              </a:spcBef>
              <a:spcAft>
                <a:spcPct val="0"/>
              </a:spcAft>
              <a:defRPr sz="1000">
                <a:solidFill>
                  <a:srgbClr val="003F87"/>
                </a:solidFill>
                <a:latin typeface="Calibri" pitchFamily="34" charset="0"/>
                <a:cs typeface="Arial" pitchFamily="34" charset="0"/>
              </a:defRPr>
            </a:lvl7pPr>
            <a:lvl8pPr marL="3429000" indent="-228600" defTabSz="895350" eaLnBrk="0" fontAlgn="base" hangingPunct="0">
              <a:spcBef>
                <a:spcPct val="0"/>
              </a:spcBef>
              <a:spcAft>
                <a:spcPct val="0"/>
              </a:spcAft>
              <a:defRPr sz="1000">
                <a:solidFill>
                  <a:srgbClr val="003F87"/>
                </a:solidFill>
                <a:latin typeface="Calibri" pitchFamily="34" charset="0"/>
                <a:cs typeface="Arial" pitchFamily="34" charset="0"/>
              </a:defRPr>
            </a:lvl8pPr>
            <a:lvl9pPr marL="3886200" indent="-228600" defTabSz="895350" eaLnBrk="0" fontAlgn="base" hangingPunct="0">
              <a:spcBef>
                <a:spcPct val="0"/>
              </a:spcBef>
              <a:spcAft>
                <a:spcPct val="0"/>
              </a:spcAft>
              <a:defRPr sz="1000">
                <a:solidFill>
                  <a:srgbClr val="003F87"/>
                </a:solidFill>
                <a:latin typeface="Calibri" pitchFamily="34" charset="0"/>
                <a:cs typeface="Arial" pitchFamily="34" charset="0"/>
              </a:defRPr>
            </a:lvl9pPr>
          </a:lstStyle>
          <a:p>
            <a:pPr eaLnBrk="1" fontAlgn="base" hangingPunct="1">
              <a:spcBef>
                <a:spcPct val="0"/>
              </a:spcBef>
              <a:spcAft>
                <a:spcPct val="0"/>
              </a:spcAft>
              <a:defRPr/>
            </a:pPr>
            <a:r>
              <a:rPr lang="en-US" sz="1400" smtClean="0">
                <a:solidFill>
                  <a:srgbClr val="808080"/>
                </a:solidFill>
              </a:rPr>
              <a:t>Unit of measure</a:t>
            </a:r>
          </a:p>
        </p:txBody>
      </p:sp>
      <p:grpSp>
        <p:nvGrpSpPr>
          <p:cNvPr id="7" name="McK Slide Elements"/>
          <p:cNvGrpSpPr>
            <a:grpSpLocks/>
          </p:cNvGrpSpPr>
          <p:nvPr/>
        </p:nvGrpSpPr>
        <p:grpSpPr bwMode="auto">
          <a:xfrm>
            <a:off x="121489" y="6203623"/>
            <a:ext cx="8722840" cy="518318"/>
            <a:chOff x="75" y="3830"/>
            <a:chExt cx="5385" cy="320"/>
          </a:xfrm>
        </p:grpSpPr>
        <p:sp>
          <p:nvSpPr>
            <p:cNvPr id="8" name="McK 4. Footnote" hidden="1"/>
            <p:cNvSpPr txBox="1">
              <a:spLocks noChangeArrowheads="1"/>
            </p:cNvSpPr>
            <p:nvPr userDrawn="1"/>
          </p:nvSpPr>
          <p:spPr bwMode="auto">
            <a:xfrm>
              <a:off x="75" y="3830"/>
              <a:ext cx="5385" cy="96"/>
            </a:xfrm>
            <a:prstGeom prst="rect">
              <a:avLst/>
            </a:prstGeom>
            <a:noFill/>
            <a:ln>
              <a:noFill/>
            </a:ln>
            <a:extLst/>
          </p:spPr>
          <p:txBody>
            <a:bodyPr lIns="0" tIns="0" rIns="0" bIns="0" anchor="b">
              <a:spAutoFit/>
            </a:bodyPr>
            <a:lstStyle>
              <a:lvl1pPr marL="104775" indent="-104775" defTabSz="895350" eaLnBrk="0" hangingPunct="0">
                <a:defRPr sz="1000">
                  <a:solidFill>
                    <a:srgbClr val="003F87"/>
                  </a:solidFill>
                  <a:latin typeface="Calibri" pitchFamily="34" charset="0"/>
                  <a:cs typeface="Arial" pitchFamily="34" charset="0"/>
                </a:defRPr>
              </a:lvl1pPr>
              <a:lvl2pPr marL="742950" indent="-285750" defTabSz="895350" eaLnBrk="0" hangingPunct="0">
                <a:defRPr sz="1000">
                  <a:solidFill>
                    <a:srgbClr val="003F87"/>
                  </a:solidFill>
                  <a:latin typeface="Calibri" pitchFamily="34" charset="0"/>
                  <a:cs typeface="Arial" pitchFamily="34" charset="0"/>
                </a:defRPr>
              </a:lvl2pPr>
              <a:lvl3pPr marL="1143000" indent="-228600" defTabSz="895350" eaLnBrk="0" hangingPunct="0">
                <a:defRPr sz="1000">
                  <a:solidFill>
                    <a:srgbClr val="003F87"/>
                  </a:solidFill>
                  <a:latin typeface="Calibri" pitchFamily="34" charset="0"/>
                  <a:cs typeface="Arial" pitchFamily="34" charset="0"/>
                </a:defRPr>
              </a:lvl3pPr>
              <a:lvl4pPr marL="1600200" indent="-228600" defTabSz="895350" eaLnBrk="0" hangingPunct="0">
                <a:defRPr sz="1000">
                  <a:solidFill>
                    <a:srgbClr val="003F87"/>
                  </a:solidFill>
                  <a:latin typeface="Calibri" pitchFamily="34" charset="0"/>
                  <a:cs typeface="Arial" pitchFamily="34" charset="0"/>
                </a:defRPr>
              </a:lvl4pPr>
              <a:lvl5pPr marL="2057400" indent="-228600" defTabSz="895350" eaLnBrk="0" hangingPunct="0">
                <a:defRPr sz="1000">
                  <a:solidFill>
                    <a:srgbClr val="003F87"/>
                  </a:solidFill>
                  <a:latin typeface="Calibri" pitchFamily="34" charset="0"/>
                  <a:cs typeface="Arial" pitchFamily="34" charset="0"/>
                </a:defRPr>
              </a:lvl5pPr>
              <a:lvl6pPr marL="2514600" indent="-228600" defTabSz="895350" eaLnBrk="0" fontAlgn="base" hangingPunct="0">
                <a:spcBef>
                  <a:spcPct val="0"/>
                </a:spcBef>
                <a:spcAft>
                  <a:spcPct val="0"/>
                </a:spcAft>
                <a:defRPr sz="1000">
                  <a:solidFill>
                    <a:srgbClr val="003F87"/>
                  </a:solidFill>
                  <a:latin typeface="Calibri" pitchFamily="34" charset="0"/>
                  <a:cs typeface="Arial" pitchFamily="34" charset="0"/>
                </a:defRPr>
              </a:lvl6pPr>
              <a:lvl7pPr marL="2971800" indent="-228600" defTabSz="895350" eaLnBrk="0" fontAlgn="base" hangingPunct="0">
                <a:spcBef>
                  <a:spcPct val="0"/>
                </a:spcBef>
                <a:spcAft>
                  <a:spcPct val="0"/>
                </a:spcAft>
                <a:defRPr sz="1000">
                  <a:solidFill>
                    <a:srgbClr val="003F87"/>
                  </a:solidFill>
                  <a:latin typeface="Calibri" pitchFamily="34" charset="0"/>
                  <a:cs typeface="Arial" pitchFamily="34" charset="0"/>
                </a:defRPr>
              </a:lvl7pPr>
              <a:lvl8pPr marL="3429000" indent="-228600" defTabSz="895350" eaLnBrk="0" fontAlgn="base" hangingPunct="0">
                <a:spcBef>
                  <a:spcPct val="0"/>
                </a:spcBef>
                <a:spcAft>
                  <a:spcPct val="0"/>
                </a:spcAft>
                <a:defRPr sz="1000">
                  <a:solidFill>
                    <a:srgbClr val="003F87"/>
                  </a:solidFill>
                  <a:latin typeface="Calibri" pitchFamily="34" charset="0"/>
                  <a:cs typeface="Arial" pitchFamily="34" charset="0"/>
                </a:defRPr>
              </a:lvl8pPr>
              <a:lvl9pPr marL="3886200" indent="-228600" defTabSz="895350" eaLnBrk="0" fontAlgn="base" hangingPunct="0">
                <a:spcBef>
                  <a:spcPct val="0"/>
                </a:spcBef>
                <a:spcAft>
                  <a:spcPct val="0"/>
                </a:spcAft>
                <a:defRPr sz="1000">
                  <a:solidFill>
                    <a:srgbClr val="003F87"/>
                  </a:solidFill>
                  <a:latin typeface="Calibri" pitchFamily="34" charset="0"/>
                  <a:cs typeface="Arial" pitchFamily="34" charset="0"/>
                </a:defRPr>
              </a:lvl9pPr>
            </a:lstStyle>
            <a:p>
              <a:pPr eaLnBrk="1" fontAlgn="base" hangingPunct="1">
                <a:spcBef>
                  <a:spcPct val="0"/>
                </a:spcBef>
                <a:spcAft>
                  <a:spcPct val="0"/>
                </a:spcAft>
                <a:defRPr/>
              </a:pPr>
              <a:r>
                <a:rPr lang="en-US" smtClean="0">
                  <a:solidFill>
                    <a:srgbClr val="000000"/>
                  </a:solidFill>
                </a:rPr>
                <a:t>1 Footnote</a:t>
              </a:r>
            </a:p>
          </p:txBody>
        </p:sp>
        <p:sp>
          <p:nvSpPr>
            <p:cNvPr id="9" name="McK 5. Source" hidden="1"/>
            <p:cNvSpPr>
              <a:spLocks noChangeArrowheads="1"/>
            </p:cNvSpPr>
            <p:nvPr userDrawn="1"/>
          </p:nvSpPr>
          <p:spPr bwMode="auto">
            <a:xfrm>
              <a:off x="75" y="4054"/>
              <a:ext cx="4323" cy="96"/>
            </a:xfrm>
            <a:prstGeom prst="rect">
              <a:avLst/>
            </a:prstGeom>
            <a:noFill/>
            <a:ln>
              <a:noFill/>
            </a:ln>
            <a:extLst/>
          </p:spPr>
          <p:txBody>
            <a:bodyPr lIns="0" tIns="0" rIns="0" bIns="0" anchor="ctr">
              <a:spAutoFit/>
            </a:bodyPr>
            <a:lstStyle/>
            <a:p>
              <a:pPr marL="620356" indent="-620356" defTabSz="911906" fontAlgn="base">
                <a:spcBef>
                  <a:spcPct val="0"/>
                </a:spcBef>
                <a:spcAft>
                  <a:spcPct val="0"/>
                </a:spcAft>
                <a:tabLst>
                  <a:tab pos="623595" algn="l"/>
                </a:tabLst>
                <a:defRPr/>
              </a:pPr>
              <a:r>
                <a:rPr lang="en-US" sz="1000">
                  <a:solidFill>
                    <a:srgbClr val="000000"/>
                  </a:solidFill>
                  <a:cs typeface="Arial" pitchFamily="34" charset="0"/>
                </a:rPr>
                <a:t>SOURCE: Source</a:t>
              </a:r>
            </a:p>
          </p:txBody>
        </p:sp>
      </p:grpSp>
      <p:grpSp>
        <p:nvGrpSpPr>
          <p:cNvPr id="10" name="ACET" hidden="1"/>
          <p:cNvGrpSpPr>
            <a:grpSpLocks/>
          </p:cNvGrpSpPr>
          <p:nvPr/>
        </p:nvGrpSpPr>
        <p:grpSpPr bwMode="auto">
          <a:xfrm>
            <a:off x="1482155" y="1150019"/>
            <a:ext cx="4350892" cy="518318"/>
            <a:chOff x="915" y="710"/>
            <a:chExt cx="2686" cy="320"/>
          </a:xfrm>
        </p:grpSpPr>
        <p:cxnSp>
          <p:nvCxnSpPr>
            <p:cNvPr id="11" name="AutoShape 24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p:spPr>
        </p:cxnSp>
        <p:sp>
          <p:nvSpPr>
            <p:cNvPr id="12" name="AutoShape 250" hidden="1"/>
            <p:cNvSpPr>
              <a:spLocks noChangeArrowheads="1"/>
            </p:cNvSpPr>
            <p:nvPr/>
          </p:nvSpPr>
          <p:spPr bwMode="auto">
            <a:xfrm>
              <a:off x="915" y="710"/>
              <a:ext cx="2686" cy="320"/>
            </a:xfrm>
            <a:prstGeom prst="leftRightArrow">
              <a:avLst>
                <a:gd name="adj1" fmla="val 100000"/>
                <a:gd name="adj2" fmla="val 0"/>
              </a:avLst>
            </a:prstGeom>
            <a:noFill/>
            <a:ln>
              <a:noFill/>
            </a:ln>
            <a:extLst/>
          </p:spPr>
          <p:txBody>
            <a:bodyPr lIns="0" tIns="0" rIns="0" bIns="18286" anchor="b">
              <a:spAutoFit/>
            </a:bodyPr>
            <a:lstStyle/>
            <a:p>
              <a:pPr fontAlgn="base">
                <a:spcBef>
                  <a:spcPct val="0"/>
                </a:spcBef>
                <a:spcAft>
                  <a:spcPct val="0"/>
                </a:spcAft>
                <a:defRPr/>
              </a:pPr>
              <a:r>
                <a:rPr lang="en-US" sz="1600" b="1">
                  <a:solidFill>
                    <a:srgbClr val="000000"/>
                  </a:solidFill>
                  <a:cs typeface="Arial" pitchFamily="34" charset="0"/>
                </a:rPr>
                <a:t>Title</a:t>
              </a:r>
            </a:p>
            <a:p>
              <a:pPr fontAlgn="base">
                <a:spcBef>
                  <a:spcPct val="0"/>
                </a:spcBef>
                <a:spcAft>
                  <a:spcPct val="0"/>
                </a:spcAft>
                <a:defRPr/>
              </a:pPr>
              <a:r>
                <a:rPr lang="en-US" sz="1600">
                  <a:solidFill>
                    <a:srgbClr val="808080"/>
                  </a:solidFill>
                  <a:cs typeface="Arial" pitchFamily="34" charset="0"/>
                </a:rPr>
                <a:t>Unit of measure</a:t>
              </a:r>
            </a:p>
          </p:txBody>
        </p:sp>
      </p:grpSp>
      <p:sp>
        <p:nvSpPr>
          <p:cNvPr id="13" name="doc id"/>
          <p:cNvSpPr>
            <a:spLocks noChangeArrowheads="1"/>
          </p:cNvSpPr>
          <p:nvPr/>
        </p:nvSpPr>
        <p:spPr bwMode="auto">
          <a:xfrm>
            <a:off x="8246609" y="37255"/>
            <a:ext cx="670614" cy="124720"/>
          </a:xfrm>
          <a:prstGeom prst="rect">
            <a:avLst/>
          </a:prstGeom>
          <a:noFill/>
          <a:ln>
            <a:noFill/>
          </a:ln>
          <a:extLst/>
        </p:spPr>
        <p:txBody>
          <a:bodyPr wrap="none" lIns="0" tIns="0" rIns="0" bIns="0"/>
          <a:lstStyle/>
          <a:p>
            <a:pPr fontAlgn="base">
              <a:spcBef>
                <a:spcPct val="0"/>
              </a:spcBef>
              <a:spcAft>
                <a:spcPct val="0"/>
              </a:spcAft>
              <a:defRPr/>
            </a:pPr>
            <a:endParaRPr lang="hr-HR" sz="1100" b="1">
              <a:solidFill>
                <a:srgbClr val="000000"/>
              </a:solidFill>
              <a:latin typeface="Arial" pitchFamily="34" charset="0"/>
              <a:cs typeface="Arial" pitchFamily="34" charset="0"/>
            </a:endParaRPr>
          </a:p>
        </p:txBody>
      </p:sp>
      <p:graphicFrame>
        <p:nvGraphicFramePr>
          <p:cNvPr id="14" name="Object 2"/>
          <p:cNvGraphicFramePr>
            <a:graphicFrameLocks noChangeAspect="1"/>
          </p:cNvGraphicFramePr>
          <p:nvPr/>
        </p:nvGraphicFramePr>
        <p:xfrm>
          <a:off x="7720160" y="6493559"/>
          <a:ext cx="808301" cy="306131"/>
        </p:xfrm>
        <a:graphic>
          <a:graphicData uri="http://schemas.openxmlformats.org/presentationml/2006/ole">
            <mc:AlternateContent xmlns:mc="http://schemas.openxmlformats.org/markup-compatibility/2006">
              <mc:Choice xmlns:v="urn:schemas-microsoft-com:vml" Requires="v">
                <p:oleObj spid="_x0000_s36867" name="CorelDRAW" r:id="rId4" imgW="4044696" imgH="1530096" progId="">
                  <p:embed/>
                </p:oleObj>
              </mc:Choice>
              <mc:Fallback>
                <p:oleObj name="CorelDRAW" r:id="rId4" imgW="4044696" imgH="153009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0160" y="6493559"/>
                        <a:ext cx="808301" cy="306131"/>
                      </a:xfrm>
                      <a:prstGeom prst="rect">
                        <a:avLst/>
                      </a:prstGeom>
                      <a:noFill/>
                      <a:ln>
                        <a:noFill/>
                      </a:ln>
                      <a:effectLst/>
                      <a:extLst>
                        <a:ext uri="{909E8E84-426E-40DD-AFC4-6F175D3DCCD1}">
                          <a14:hiddenFill xmlns:a14="http://schemas.microsoft.com/office/drawing/2010/main">
                            <a:solidFill>
                              <a:srgbClr val="C7E0F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oleObj>
              </mc:Fallback>
            </mc:AlternateContent>
          </a:graphicData>
        </a:graphic>
      </p:graphicFrame>
      <p:sp>
        <p:nvSpPr>
          <p:cNvPr id="2" name="Title 1"/>
          <p:cNvSpPr>
            <a:spLocks noGrp="1"/>
          </p:cNvSpPr>
          <p:nvPr>
            <p:ph type="title"/>
          </p:nvPr>
        </p:nvSpPr>
        <p:spPr>
          <a:xfrm>
            <a:off x="395288" y="620714"/>
            <a:ext cx="8229600" cy="314028"/>
          </a:xfrm>
        </p:spPr>
        <p:txBody>
          <a:bodyPr/>
          <a:lstStyle/>
          <a:p>
            <a:r>
              <a:rPr lang="en-US" smtClean="0"/>
              <a:t>Click to edit Master title style</a:t>
            </a:r>
            <a:endParaRPr lang="hr-HR"/>
          </a:p>
        </p:txBody>
      </p:sp>
      <p:sp>
        <p:nvSpPr>
          <p:cNvPr id="3" name="Table Placeholder 2"/>
          <p:cNvSpPr>
            <a:spLocks noGrp="1"/>
          </p:cNvSpPr>
          <p:nvPr>
            <p:ph type="tbl" idx="1"/>
          </p:nvPr>
        </p:nvSpPr>
        <p:spPr>
          <a:xfrm>
            <a:off x="457200" y="1600201"/>
            <a:ext cx="8229600" cy="4525963"/>
          </a:xfrm>
        </p:spPr>
        <p:txBody>
          <a:bodyPr/>
          <a:lstStyle/>
          <a:p>
            <a:pPr lvl="0"/>
            <a:endParaRPr lang="hr-HR" noProof="0" smtClean="0"/>
          </a:p>
        </p:txBody>
      </p:sp>
      <p:sp>
        <p:nvSpPr>
          <p:cNvPr id="15" name="Rectangle 4"/>
          <p:cNvSpPr>
            <a:spLocks noGrp="1" noChangeArrowheads="1"/>
          </p:cNvSpPr>
          <p:nvPr>
            <p:ph type="dt" sz="half" idx="10"/>
          </p:nvPr>
        </p:nvSpPr>
        <p:spPr>
          <a:xfrm>
            <a:off x="456795" y="6245737"/>
            <a:ext cx="2133330" cy="476205"/>
          </a:xfrm>
          <a:prstGeom prst="rect">
            <a:avLst/>
          </a:prstGeom>
        </p:spPr>
        <p:txBody>
          <a:bodyPr lIns="91430" tIns="45716" rIns="91430" bIns="45716"/>
          <a:lstStyle>
            <a:lvl1pPr>
              <a:defRPr>
                <a:cs typeface="Arial" pitchFamily="34" charset="0"/>
              </a:defRPr>
            </a:lvl1pPr>
          </a:lstStyle>
          <a:p>
            <a:pPr fontAlgn="base">
              <a:spcBef>
                <a:spcPct val="0"/>
              </a:spcBef>
              <a:spcAft>
                <a:spcPct val="0"/>
              </a:spcAft>
              <a:defRPr/>
            </a:pPr>
            <a:endParaRPr lang="en-GB" sz="1000">
              <a:solidFill>
                <a:srgbClr val="003F87"/>
              </a:solidFill>
            </a:endParaRPr>
          </a:p>
        </p:txBody>
      </p:sp>
      <p:sp>
        <p:nvSpPr>
          <p:cNvPr id="16" name="Rectangle 5"/>
          <p:cNvSpPr>
            <a:spLocks noGrp="1" noChangeArrowheads="1"/>
          </p:cNvSpPr>
          <p:nvPr>
            <p:ph type="ftr" sz="quarter" idx="11"/>
          </p:nvPr>
        </p:nvSpPr>
        <p:spPr>
          <a:xfrm>
            <a:off x="3124673" y="6245737"/>
            <a:ext cx="2894654" cy="476205"/>
          </a:xfrm>
          <a:prstGeom prst="rect">
            <a:avLst/>
          </a:prstGeom>
        </p:spPr>
        <p:txBody>
          <a:bodyPr lIns="91430" tIns="45716" rIns="91430" bIns="45716"/>
          <a:lstStyle>
            <a:lvl1pPr>
              <a:defRPr>
                <a:cs typeface="Arial" pitchFamily="34" charset="0"/>
              </a:defRPr>
            </a:lvl1pPr>
          </a:lstStyle>
          <a:p>
            <a:pPr fontAlgn="base">
              <a:spcBef>
                <a:spcPct val="0"/>
              </a:spcBef>
              <a:spcAft>
                <a:spcPct val="0"/>
              </a:spcAft>
              <a:defRPr/>
            </a:pPr>
            <a:endParaRPr lang="en-GB" sz="1000">
              <a:solidFill>
                <a:srgbClr val="003F87"/>
              </a:solidFill>
            </a:endParaRPr>
          </a:p>
        </p:txBody>
      </p:sp>
    </p:spTree>
    <p:extLst>
      <p:ext uri="{BB962C8B-B14F-4D97-AF65-F5344CB8AC3E}">
        <p14:creationId xmlns:p14="http://schemas.microsoft.com/office/powerpoint/2010/main" val="1263294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graphicFrame>
        <p:nvGraphicFramePr>
          <p:cNvPr id="3" name="Object 2" hidden="1"/>
          <p:cNvGraphicFramePr>
            <a:graphicFrameLocks/>
          </p:cNvGraphicFramePr>
          <p:nvPr userDrawn="1">
            <p:custDataLst>
              <p:tags r:id="rId2"/>
            </p:custDataLst>
            <p:extLst>
              <p:ext uri="{D42A27DB-BD31-4B8C-83A1-F6EECF244321}">
                <p14:modId xmlns:p14="http://schemas.microsoft.com/office/powerpoint/2010/main" val="4113541068"/>
              </p:ext>
            </p:ext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5572"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468" y="1592"/>
                        <a:ext cx="1465" cy="1587"/>
                      </a:xfrm>
                      <a:prstGeom prst="rect">
                        <a:avLst/>
                      </a:prstGeom>
                    </p:spPr>
                  </p:pic>
                </p:oleObj>
              </mc:Fallback>
            </mc:AlternateContent>
          </a:graphicData>
        </a:graphic>
      </p:graphicFrame>
      <p:pic>
        <p:nvPicPr>
          <p:cNvPr id="786634" name="Picture 20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1"/>
            <a:ext cx="9144000" cy="635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Position Lines"/>
          <p:cNvGrpSpPr/>
          <p:nvPr/>
        </p:nvGrpSpPr>
        <p:grpSpPr>
          <a:xfrm>
            <a:off x="683769" y="6886575"/>
            <a:ext cx="446077" cy="72000"/>
            <a:chOff x="740750" y="6858000"/>
            <a:chExt cx="483250" cy="72000"/>
          </a:xfrm>
        </p:grpSpPr>
        <p:sp>
          <p:nvSpPr>
            <p:cNvPr id="44" name="Line"/>
            <p:cNvSpPr>
              <a:spLocks noChangeShapeType="1"/>
            </p:cNvSpPr>
            <p:nvPr>
              <p:custDataLst>
                <p:tags r:id="rId3"/>
              </p:custDataLst>
            </p:nvPr>
          </p:nvSpPr>
          <p:spPr bwMode="auto">
            <a:xfrm>
              <a:off x="740750" y="6858000"/>
              <a:ext cx="0" cy="72000"/>
            </a:xfrm>
            <a:prstGeom prst="line">
              <a:avLst/>
            </a:prstGeom>
            <a:noFill/>
            <a:ln w="158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sp>
          <p:nvSpPr>
            <p:cNvPr id="46" name="Line"/>
            <p:cNvSpPr>
              <a:spLocks noChangeShapeType="1"/>
            </p:cNvSpPr>
            <p:nvPr>
              <p:custDataLst>
                <p:tags r:id="rId4"/>
              </p:custDataLst>
            </p:nvPr>
          </p:nvSpPr>
          <p:spPr bwMode="auto">
            <a:xfrm>
              <a:off x="1224000" y="6858000"/>
              <a:ext cx="0" cy="72000"/>
            </a:xfrm>
            <a:prstGeom prst="line">
              <a:avLst/>
            </a:prstGeom>
            <a:noFill/>
            <a:ln w="31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grpSp>
      <p:sp>
        <p:nvSpPr>
          <p:cNvPr id="50" name="Line 6"/>
          <p:cNvSpPr>
            <a:spLocks noChangeShapeType="1"/>
          </p:cNvSpPr>
          <p:nvPr/>
        </p:nvSpPr>
        <p:spPr bwMode="auto">
          <a:xfrm>
            <a:off x="0" y="4448175"/>
            <a:ext cx="9144000" cy="0"/>
          </a:xfrm>
          <a:prstGeom prst="line">
            <a:avLst/>
          </a:prstGeom>
          <a:noFill/>
          <a:ln w="15875">
            <a:solidFill>
              <a:schemeClr val="bg1"/>
            </a:solidFill>
            <a:round/>
            <a:headEnd/>
            <a:tailEnd/>
          </a:ln>
          <a:effectLst/>
        </p:spPr>
        <p:txBody>
          <a:bodyPr lIns="0" tIns="0" rIns="0" bIns="0" anchor="ctr">
            <a:spAutoFit/>
          </a:bodyPr>
          <a:lstStyle/>
          <a:p>
            <a:pPr fontAlgn="base">
              <a:spcBef>
                <a:spcPct val="0"/>
              </a:spcBef>
              <a:spcAft>
                <a:spcPct val="0"/>
              </a:spcAft>
            </a:pPr>
            <a:endParaRPr lang="en-US" sz="1300" b="1">
              <a:solidFill>
                <a:srgbClr val="000000"/>
              </a:solidFill>
            </a:endParaRPr>
          </a:p>
        </p:txBody>
      </p:sp>
      <p:sp>
        <p:nvSpPr>
          <p:cNvPr id="45" name="Title 44"/>
          <p:cNvSpPr>
            <a:spLocks noGrp="1"/>
          </p:cNvSpPr>
          <p:nvPr>
            <p:ph type="title" hasCustomPrompt="1"/>
          </p:nvPr>
        </p:nvSpPr>
        <p:spPr>
          <a:xfrm>
            <a:off x="1411020" y="4518902"/>
            <a:ext cx="6166935" cy="561601"/>
          </a:xfrm>
        </p:spPr>
        <p:txBody>
          <a:bodyPr wrap="square" bIns="216000" anchor="b" anchorCtr="0">
            <a:spAutoFit/>
          </a:bodyPr>
          <a:lstStyle>
            <a:lvl1pPr marL="561600" indent="-561600">
              <a:defRPr>
                <a:solidFill>
                  <a:schemeClr val="accent1"/>
                </a:solidFill>
              </a:defRPr>
            </a:lvl1pPr>
          </a:lstStyle>
          <a:p>
            <a:r>
              <a:rPr lang="en-US" dirty="0" smtClean="0"/>
              <a:t>A.    Click to edit text</a:t>
            </a:r>
            <a:endParaRPr lang="en-US" dirty="0"/>
          </a:p>
        </p:txBody>
      </p:sp>
      <p:sp>
        <p:nvSpPr>
          <p:cNvPr id="24" name="Text Box 10"/>
          <p:cNvSpPr txBox="1">
            <a:spLocks noChangeArrowheads="1"/>
          </p:cNvSpPr>
          <p:nvPr userDrawn="1"/>
        </p:nvSpPr>
        <p:spPr bwMode="auto">
          <a:xfrm>
            <a:off x="5134708" y="115890"/>
            <a:ext cx="3193074"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fontAlgn="base" hangingPunct="1">
              <a:spcBef>
                <a:spcPct val="50000"/>
              </a:spcBef>
              <a:spcAft>
                <a:spcPct val="0"/>
              </a:spcAft>
              <a:defRPr/>
            </a:pPr>
            <a:r>
              <a:rPr lang="hr-HR" sz="1100" b="1" dirty="0" smtClean="0">
                <a:solidFill>
                  <a:srgbClr val="000000"/>
                </a:solidFill>
              </a:rPr>
              <a:t>POSLOVNA TAJNA/BUSINESS SECRET</a:t>
            </a:r>
          </a:p>
        </p:txBody>
      </p:sp>
    </p:spTree>
    <p:extLst>
      <p:ext uri="{BB962C8B-B14F-4D97-AF65-F5344CB8AC3E}">
        <p14:creationId xmlns:p14="http://schemas.microsoft.com/office/powerpoint/2010/main" val="3151984556"/>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graphicFrame>
        <p:nvGraphicFramePr>
          <p:cNvPr id="3" name="Object 2" hidden="1"/>
          <p:cNvGraphicFramePr>
            <a:graphicFrameLocks/>
          </p:cNvGraphicFramePr>
          <p:nvPr userDrawn="1">
            <p:custDataLst>
              <p:tags r:id="rId2"/>
            </p:custDataLst>
            <p:extLst>
              <p:ext uri="{D42A27DB-BD31-4B8C-83A1-F6EECF244321}">
                <p14:modId xmlns:p14="http://schemas.microsoft.com/office/powerpoint/2010/main" val="1355084388"/>
              </p:ext>
            </p:ext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6596"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468" y="1592"/>
                        <a:ext cx="1465" cy="1587"/>
                      </a:xfrm>
                      <a:prstGeom prst="rect">
                        <a:avLst/>
                      </a:prstGeom>
                    </p:spPr>
                  </p:pic>
                </p:oleObj>
              </mc:Fallback>
            </mc:AlternateContent>
          </a:graphicData>
        </a:graphic>
      </p:graphicFrame>
      <p:pic>
        <p:nvPicPr>
          <p:cNvPr id="12" name="Picture 2" descr="Naslovnica 2C.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1"/>
            <a:ext cx="9144000" cy="635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Position Lines"/>
          <p:cNvGrpSpPr/>
          <p:nvPr/>
        </p:nvGrpSpPr>
        <p:grpSpPr>
          <a:xfrm>
            <a:off x="683769" y="6886575"/>
            <a:ext cx="446077" cy="72000"/>
            <a:chOff x="740750" y="6858000"/>
            <a:chExt cx="483250" cy="72000"/>
          </a:xfrm>
        </p:grpSpPr>
        <p:sp>
          <p:nvSpPr>
            <p:cNvPr id="44" name="Line"/>
            <p:cNvSpPr>
              <a:spLocks noChangeShapeType="1"/>
            </p:cNvSpPr>
            <p:nvPr>
              <p:custDataLst>
                <p:tags r:id="rId3"/>
              </p:custDataLst>
            </p:nvPr>
          </p:nvSpPr>
          <p:spPr bwMode="auto">
            <a:xfrm>
              <a:off x="740750" y="6858000"/>
              <a:ext cx="0" cy="72000"/>
            </a:xfrm>
            <a:prstGeom prst="line">
              <a:avLst/>
            </a:prstGeom>
            <a:noFill/>
            <a:ln w="158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sp>
          <p:nvSpPr>
            <p:cNvPr id="46" name="Line"/>
            <p:cNvSpPr>
              <a:spLocks noChangeShapeType="1"/>
            </p:cNvSpPr>
            <p:nvPr>
              <p:custDataLst>
                <p:tags r:id="rId4"/>
              </p:custDataLst>
            </p:nvPr>
          </p:nvSpPr>
          <p:spPr bwMode="auto">
            <a:xfrm>
              <a:off x="1224000" y="6858000"/>
              <a:ext cx="0" cy="72000"/>
            </a:xfrm>
            <a:prstGeom prst="line">
              <a:avLst/>
            </a:prstGeom>
            <a:noFill/>
            <a:ln w="31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grpSp>
      <p:sp>
        <p:nvSpPr>
          <p:cNvPr id="50" name="Line 6"/>
          <p:cNvSpPr>
            <a:spLocks noChangeShapeType="1"/>
          </p:cNvSpPr>
          <p:nvPr/>
        </p:nvSpPr>
        <p:spPr bwMode="auto">
          <a:xfrm>
            <a:off x="0" y="4448175"/>
            <a:ext cx="9144000" cy="0"/>
          </a:xfrm>
          <a:prstGeom prst="line">
            <a:avLst/>
          </a:prstGeom>
          <a:noFill/>
          <a:ln w="15875">
            <a:solidFill>
              <a:schemeClr val="bg1"/>
            </a:solidFill>
            <a:round/>
            <a:headEnd/>
            <a:tailEnd/>
          </a:ln>
          <a:effectLst/>
        </p:spPr>
        <p:txBody>
          <a:bodyPr lIns="0" tIns="0" rIns="0" bIns="0" anchor="ctr">
            <a:spAutoFit/>
          </a:bodyPr>
          <a:lstStyle/>
          <a:p>
            <a:pPr fontAlgn="base">
              <a:spcBef>
                <a:spcPct val="0"/>
              </a:spcBef>
              <a:spcAft>
                <a:spcPct val="0"/>
              </a:spcAft>
            </a:pPr>
            <a:endParaRPr lang="en-US" sz="1300" b="1">
              <a:solidFill>
                <a:srgbClr val="000000"/>
              </a:solidFill>
            </a:endParaRPr>
          </a:p>
        </p:txBody>
      </p:sp>
      <p:sp>
        <p:nvSpPr>
          <p:cNvPr id="45" name="Title 44"/>
          <p:cNvSpPr>
            <a:spLocks noGrp="1"/>
          </p:cNvSpPr>
          <p:nvPr>
            <p:ph type="title" hasCustomPrompt="1"/>
          </p:nvPr>
        </p:nvSpPr>
        <p:spPr>
          <a:xfrm>
            <a:off x="1488533" y="4513534"/>
            <a:ext cx="6166935" cy="561601"/>
          </a:xfrm>
        </p:spPr>
        <p:txBody>
          <a:bodyPr wrap="square" bIns="216000" anchor="b" anchorCtr="0">
            <a:spAutoFit/>
          </a:bodyPr>
          <a:lstStyle>
            <a:lvl1pPr marL="561600" indent="-561600">
              <a:defRPr>
                <a:solidFill>
                  <a:schemeClr val="accent1"/>
                </a:solidFill>
              </a:defRPr>
            </a:lvl1pPr>
          </a:lstStyle>
          <a:p>
            <a:r>
              <a:rPr lang="en-US" dirty="0" smtClean="0"/>
              <a:t>A.    Click to edit text</a:t>
            </a:r>
            <a:endParaRPr lang="en-US" dirty="0"/>
          </a:p>
        </p:txBody>
      </p:sp>
      <p:sp>
        <p:nvSpPr>
          <p:cNvPr id="24" name="Text Box 10"/>
          <p:cNvSpPr txBox="1">
            <a:spLocks noChangeArrowheads="1"/>
          </p:cNvSpPr>
          <p:nvPr userDrawn="1"/>
        </p:nvSpPr>
        <p:spPr bwMode="auto">
          <a:xfrm>
            <a:off x="5134708" y="115890"/>
            <a:ext cx="3193074"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fontAlgn="base" hangingPunct="1">
              <a:spcBef>
                <a:spcPct val="50000"/>
              </a:spcBef>
              <a:spcAft>
                <a:spcPct val="0"/>
              </a:spcAft>
              <a:defRPr/>
            </a:pPr>
            <a:r>
              <a:rPr lang="hr-HR" sz="1100" b="1" dirty="0" smtClean="0">
                <a:solidFill>
                  <a:srgbClr val="000000"/>
                </a:solidFill>
              </a:rPr>
              <a:t>POSLOVNA TAJNA/BUSINESS SECRET</a:t>
            </a:r>
          </a:p>
        </p:txBody>
      </p:sp>
    </p:spTree>
    <p:extLst>
      <p:ext uri="{BB962C8B-B14F-4D97-AF65-F5344CB8AC3E}">
        <p14:creationId xmlns:p14="http://schemas.microsoft.com/office/powerpoint/2010/main" val="10827105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graphicFrame>
        <p:nvGraphicFramePr>
          <p:cNvPr id="3" name="Object 2" hidden="1"/>
          <p:cNvGraphicFramePr>
            <a:graphicFrameLocks/>
          </p:cNvGraphicFramePr>
          <p:nvPr userDrawn="1">
            <p:custDataLst>
              <p:tags r:id="rId2"/>
            </p:custDataLst>
            <p:extLst>
              <p:ext uri="{D42A27DB-BD31-4B8C-83A1-F6EECF244321}">
                <p14:modId xmlns:p14="http://schemas.microsoft.com/office/powerpoint/2010/main" val="4108409541"/>
              </p:ext>
            </p:ext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7620"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468" y="1592"/>
                        <a:ext cx="1465" cy="1587"/>
                      </a:xfrm>
                      <a:prstGeom prst="rect">
                        <a:avLst/>
                      </a:prstGeom>
                    </p:spPr>
                  </p:pic>
                </p:oleObj>
              </mc:Fallback>
            </mc:AlternateContent>
          </a:graphicData>
        </a:graphic>
      </p:graphicFrame>
      <p:pic>
        <p:nvPicPr>
          <p:cNvPr id="12" name="Picture 2" descr="Naslovnica 2C.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1"/>
            <a:ext cx="9144000" cy="635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Position Lines"/>
          <p:cNvGrpSpPr/>
          <p:nvPr/>
        </p:nvGrpSpPr>
        <p:grpSpPr>
          <a:xfrm>
            <a:off x="683769" y="6886575"/>
            <a:ext cx="446077" cy="72000"/>
            <a:chOff x="740750" y="6858000"/>
            <a:chExt cx="483250" cy="72000"/>
          </a:xfrm>
        </p:grpSpPr>
        <p:sp>
          <p:nvSpPr>
            <p:cNvPr id="44" name="Line"/>
            <p:cNvSpPr>
              <a:spLocks noChangeShapeType="1"/>
            </p:cNvSpPr>
            <p:nvPr>
              <p:custDataLst>
                <p:tags r:id="rId3"/>
              </p:custDataLst>
            </p:nvPr>
          </p:nvSpPr>
          <p:spPr bwMode="auto">
            <a:xfrm>
              <a:off x="740750" y="6858000"/>
              <a:ext cx="0" cy="72000"/>
            </a:xfrm>
            <a:prstGeom prst="line">
              <a:avLst/>
            </a:prstGeom>
            <a:noFill/>
            <a:ln w="158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sp>
          <p:nvSpPr>
            <p:cNvPr id="46" name="Line"/>
            <p:cNvSpPr>
              <a:spLocks noChangeShapeType="1"/>
            </p:cNvSpPr>
            <p:nvPr>
              <p:custDataLst>
                <p:tags r:id="rId4"/>
              </p:custDataLst>
            </p:nvPr>
          </p:nvSpPr>
          <p:spPr bwMode="auto">
            <a:xfrm>
              <a:off x="1224000" y="6858000"/>
              <a:ext cx="0" cy="72000"/>
            </a:xfrm>
            <a:prstGeom prst="line">
              <a:avLst/>
            </a:prstGeom>
            <a:noFill/>
            <a:ln w="31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grpSp>
      <p:sp>
        <p:nvSpPr>
          <p:cNvPr id="50" name="Line 6"/>
          <p:cNvSpPr>
            <a:spLocks noChangeShapeType="1"/>
          </p:cNvSpPr>
          <p:nvPr/>
        </p:nvSpPr>
        <p:spPr bwMode="auto">
          <a:xfrm>
            <a:off x="0" y="4448175"/>
            <a:ext cx="9144000" cy="0"/>
          </a:xfrm>
          <a:prstGeom prst="line">
            <a:avLst/>
          </a:prstGeom>
          <a:noFill/>
          <a:ln w="15875">
            <a:solidFill>
              <a:schemeClr val="bg1"/>
            </a:solidFill>
            <a:round/>
            <a:headEnd/>
            <a:tailEnd/>
          </a:ln>
          <a:effectLst/>
        </p:spPr>
        <p:txBody>
          <a:bodyPr lIns="0" tIns="0" rIns="0" bIns="0" anchor="ctr">
            <a:spAutoFit/>
          </a:bodyPr>
          <a:lstStyle/>
          <a:p>
            <a:pPr fontAlgn="base">
              <a:spcBef>
                <a:spcPct val="0"/>
              </a:spcBef>
              <a:spcAft>
                <a:spcPct val="0"/>
              </a:spcAft>
            </a:pPr>
            <a:endParaRPr lang="en-US" sz="1300" b="1">
              <a:solidFill>
                <a:srgbClr val="000000"/>
              </a:solidFill>
            </a:endParaRPr>
          </a:p>
        </p:txBody>
      </p:sp>
      <p:sp>
        <p:nvSpPr>
          <p:cNvPr id="45" name="Title 44"/>
          <p:cNvSpPr>
            <a:spLocks noGrp="1"/>
          </p:cNvSpPr>
          <p:nvPr>
            <p:ph type="title" hasCustomPrompt="1"/>
          </p:nvPr>
        </p:nvSpPr>
        <p:spPr>
          <a:xfrm>
            <a:off x="1488533" y="4513534"/>
            <a:ext cx="6166935" cy="561601"/>
          </a:xfrm>
        </p:spPr>
        <p:txBody>
          <a:bodyPr wrap="square" bIns="216000" anchor="b" anchorCtr="0">
            <a:spAutoFit/>
          </a:bodyPr>
          <a:lstStyle>
            <a:lvl1pPr marL="561600" indent="-561600">
              <a:defRPr>
                <a:solidFill>
                  <a:schemeClr val="accent1"/>
                </a:solidFill>
              </a:defRPr>
            </a:lvl1pPr>
          </a:lstStyle>
          <a:p>
            <a:r>
              <a:rPr lang="en-US" dirty="0" smtClean="0"/>
              <a:t>A.    Click to edit text</a:t>
            </a:r>
            <a:endParaRPr lang="en-US" dirty="0"/>
          </a:p>
        </p:txBody>
      </p:sp>
      <p:sp>
        <p:nvSpPr>
          <p:cNvPr id="24" name="Text Box 10"/>
          <p:cNvSpPr txBox="1">
            <a:spLocks noChangeArrowheads="1"/>
          </p:cNvSpPr>
          <p:nvPr userDrawn="1"/>
        </p:nvSpPr>
        <p:spPr bwMode="auto">
          <a:xfrm>
            <a:off x="5134708" y="115890"/>
            <a:ext cx="3193074"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fontAlgn="base" hangingPunct="1">
              <a:spcBef>
                <a:spcPct val="50000"/>
              </a:spcBef>
              <a:spcAft>
                <a:spcPct val="0"/>
              </a:spcAft>
              <a:defRPr/>
            </a:pPr>
            <a:r>
              <a:rPr lang="hr-HR" sz="1100" b="1" dirty="0" smtClean="0">
                <a:solidFill>
                  <a:srgbClr val="000000"/>
                </a:solidFill>
              </a:rPr>
              <a:t>POSLOVNA TAJNA/BUSINESS SECRET</a:t>
            </a:r>
          </a:p>
        </p:txBody>
      </p:sp>
      <p:pic>
        <p:nvPicPr>
          <p:cNvPr id="5" name="Picture 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733795"/>
            <a:ext cx="4554415" cy="3352800"/>
          </a:xfrm>
          <a:prstGeom prst="rect">
            <a:avLst/>
          </a:prstGeom>
        </p:spPr>
      </p:pic>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554415" y="733795"/>
            <a:ext cx="4589585" cy="3352800"/>
          </a:xfrm>
          <a:prstGeom prst="rect">
            <a:avLst/>
          </a:prstGeom>
        </p:spPr>
      </p:pic>
    </p:spTree>
    <p:extLst>
      <p:ext uri="{BB962C8B-B14F-4D97-AF65-F5344CB8AC3E}">
        <p14:creationId xmlns:p14="http://schemas.microsoft.com/office/powerpoint/2010/main" val="399594712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7.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28" Type="http://schemas.openxmlformats.org/officeDocument/2006/relationships/tags" Target="../tags/tag9.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 Id="rId27" Type="http://schemas.openxmlformats.org/officeDocument/2006/relationships/tags" Target="../tags/tag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tags" Target="../tags/tag44.xml"/><Relationship Id="rId3" Type="http://schemas.openxmlformats.org/officeDocument/2006/relationships/slideLayout" Target="../slideLayouts/slideLayout33.xml"/><Relationship Id="rId21" Type="http://schemas.openxmlformats.org/officeDocument/2006/relationships/tags" Target="../tags/tag39.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tags" Target="../tags/tag4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ags" Target="../tags/tag38.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tags" Target="../tags/tag42.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tags" Target="../tags/tag41.xml"/><Relationship Id="rId28" Type="http://schemas.openxmlformats.org/officeDocument/2006/relationships/tags" Target="../tags/tag46.xml"/><Relationship Id="rId10" Type="http://schemas.openxmlformats.org/officeDocument/2006/relationships/slideLayout" Target="../slideLayouts/slideLayout40.xml"/><Relationship Id="rId19"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tags" Target="../tags/tag40.xml"/><Relationship Id="rId27" Type="http://schemas.openxmlformats.org/officeDocument/2006/relationships/tags" Target="../tags/tag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2.wm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oleObject" Target="../embeddings/oleObject23.bin"/><Relationship Id="rId2" Type="http://schemas.openxmlformats.org/officeDocument/2006/relationships/slideLayout" Target="../slideLayouts/slideLayout50.xml"/><Relationship Id="rId16" Type="http://schemas.openxmlformats.org/officeDocument/2006/relationships/tags" Target="../tags/tag75.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vmlDrawing" Target="../drawings/vmlDrawing23.v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Do not delete this text object!!!!_2"/>
          <p:cNvSpPr/>
          <p:nvPr/>
        </p:nvSpPr>
        <p:spPr>
          <a:xfrm>
            <a:off x="-48027" y="-85292"/>
            <a:ext cx="29908" cy="32400"/>
          </a:xfrm>
          <a:prstGeom prst="ellipse">
            <a:avLst/>
          </a:prstGeom>
          <a:solidFill>
            <a:srgbClr val="FF0000"/>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fontAlgn="base">
              <a:lnSpc>
                <a:spcPct val="93000"/>
              </a:lnSpc>
              <a:spcBef>
                <a:spcPts val="300"/>
              </a:spcBef>
              <a:spcAft>
                <a:spcPct val="0"/>
              </a:spcAft>
            </a:pPr>
            <a:r>
              <a:rPr lang="de-DE" sz="200" b="1" dirty="0">
                <a:solidFill>
                  <a:srgbClr val="FFFFFF"/>
                </a:solidFill>
                <a:latin typeface="Calibri" pitchFamily="34" charset="0"/>
                <a:cs typeface="Calibri" pitchFamily="34" charset="0"/>
              </a:rPr>
              <a:t>2</a:t>
            </a:r>
          </a:p>
        </p:txBody>
      </p:sp>
      <p:sp>
        <p:nvSpPr>
          <p:cNvPr id="3" name="Text Placeholder"/>
          <p:cNvSpPr>
            <a:spLocks noGrp="1"/>
          </p:cNvSpPr>
          <p:nvPr>
            <p:ph type="body" idx="1"/>
            <p:custDataLst>
              <p:tags r:id="rId20"/>
            </p:custDataLst>
          </p:nvPr>
        </p:nvSpPr>
        <p:spPr>
          <a:xfrm>
            <a:off x="677007" y="1933204"/>
            <a:ext cx="7879374" cy="1261371"/>
          </a:xfrm>
          <a:prstGeom prst="rect">
            <a:avLst/>
          </a:prstGeom>
        </p:spPr>
        <p:txBody>
          <a:bodyPr vert="horz" lIns="0" tIns="0" rIns="0" bIns="0" rtlCol="0">
            <a:spAutoFit/>
          </a:bodyPr>
          <a:lstStyle/>
          <a:p>
            <a:pPr lvl="0"/>
            <a:r>
              <a:rPr lang="en-US" dirty="0" smtClean="0"/>
              <a:t>Click to edit Master text styles – Level 0</a:t>
            </a:r>
          </a:p>
          <a:p>
            <a:pPr lvl="1"/>
            <a:r>
              <a:rPr lang="en-US" dirty="0" smtClean="0"/>
              <a:t>Level 1</a:t>
            </a:r>
          </a:p>
          <a:p>
            <a:pPr lvl="2"/>
            <a:r>
              <a:rPr lang="en-US" dirty="0" smtClean="0"/>
              <a:t>Level 2</a:t>
            </a:r>
          </a:p>
          <a:p>
            <a:pPr lvl="3"/>
            <a:r>
              <a:rPr lang="en-US" dirty="0" smtClean="0"/>
              <a:t>Level 3</a:t>
            </a:r>
            <a:endParaRPr lang="en-US" dirty="0"/>
          </a:p>
        </p:txBody>
      </p:sp>
      <p:sp>
        <p:nvSpPr>
          <p:cNvPr id="2" name="Title Placeholder"/>
          <p:cNvSpPr>
            <a:spLocks noGrp="1"/>
          </p:cNvSpPr>
          <p:nvPr>
            <p:ph type="title"/>
            <p:custDataLst>
              <p:tags r:id="rId21"/>
            </p:custDataLst>
          </p:nvPr>
        </p:nvSpPr>
        <p:spPr>
          <a:xfrm>
            <a:off x="677007" y="943200"/>
            <a:ext cx="7879374" cy="601062"/>
          </a:xfrm>
          <a:prstGeom prst="rect">
            <a:avLst/>
          </a:prstGeom>
        </p:spPr>
        <p:txBody>
          <a:bodyPr vert="horz" lIns="0" tIns="0" rIns="0" bIns="0" rtlCol="0" anchor="ctr" anchorCtr="0">
            <a:noAutofit/>
          </a:bodyPr>
          <a:lstStyle/>
          <a:p>
            <a:r>
              <a:rPr lang="en-US" smtClean="0"/>
              <a:t>Click to edit Master title style</a:t>
            </a:r>
            <a:endParaRPr lang="en-US" dirty="0"/>
          </a:p>
        </p:txBody>
      </p:sp>
      <p:sp>
        <p:nvSpPr>
          <p:cNvPr id="5" name="Formatted_text" hidden="1"/>
          <p:cNvSpPr txBox="1">
            <a:spLocks/>
          </p:cNvSpPr>
          <p:nvPr>
            <p:custDataLst>
              <p:tags r:id="rId22"/>
            </p:custDataLst>
          </p:nvPr>
        </p:nvSpPr>
        <p:spPr>
          <a:xfrm>
            <a:off x="681405" y="2411875"/>
            <a:ext cx="1661538" cy="1109919"/>
          </a:xfrm>
          <a:prstGeom prst="rect">
            <a:avLst/>
          </a:prstGeom>
          <a:noFill/>
          <a:ln w="9525">
            <a:noFill/>
          </a:ln>
        </p:spPr>
        <p:txBody>
          <a:bodyPr vert="horz" wrap="square" lIns="0" tIns="0" rIns="0" bIns="0" rtlCol="0">
            <a:spAutoFit/>
          </a:bodyPr>
          <a:lstStyle/>
          <a:p>
            <a:pPr fontAlgn="base">
              <a:lnSpc>
                <a:spcPct val="93000"/>
              </a:lnSpc>
              <a:spcBef>
                <a:spcPct val="0"/>
              </a:spcBef>
              <a:spcAft>
                <a:spcPct val="0"/>
              </a:spcAft>
              <a:buClr>
                <a:srgbClr val="000000"/>
              </a:buClr>
              <a:buSzPct val="100000"/>
            </a:pPr>
            <a:r>
              <a:rPr lang="de-DE" sz="1300" b="1" dirty="0">
                <a:solidFill>
                  <a:srgbClr val="000000"/>
                </a:solidFill>
                <a:cs typeface="Arial" pitchFamily="34" charset="0"/>
              </a:rPr>
              <a:t>13 Point Text: Level 0</a:t>
            </a:r>
          </a:p>
          <a:p>
            <a:pPr marL="176188" lvl="1" indent="-176188" fontAlgn="base">
              <a:lnSpc>
                <a:spcPct val="93000"/>
              </a:lnSpc>
              <a:spcBef>
                <a:spcPts val="800"/>
              </a:spcBef>
              <a:spcAft>
                <a:spcPct val="0"/>
              </a:spcAft>
              <a:buClr>
                <a:srgbClr val="000000"/>
              </a:buClr>
              <a:buSzPct val="100000"/>
              <a:buFont typeface="Arial"/>
              <a:buChar char="•"/>
            </a:pPr>
            <a:r>
              <a:rPr lang="de-DE" sz="1300" dirty="0">
                <a:solidFill>
                  <a:srgbClr val="000000"/>
                </a:solidFill>
                <a:cs typeface="Arial" pitchFamily="34" charset="0"/>
              </a:rPr>
              <a:t>Level 1</a:t>
            </a:r>
          </a:p>
          <a:p>
            <a:pPr marL="368894" lvl="2" indent="-178941" fontAlgn="base">
              <a:lnSpc>
                <a:spcPct val="93000"/>
              </a:lnSpc>
              <a:spcBef>
                <a:spcPts val="400"/>
              </a:spcBef>
              <a:spcAft>
                <a:spcPct val="0"/>
              </a:spcAft>
              <a:buClr>
                <a:srgbClr val="000000"/>
              </a:buClr>
              <a:buSzPct val="100000"/>
              <a:buFont typeface="Arial"/>
              <a:buChar char="–"/>
            </a:pPr>
            <a:r>
              <a:rPr lang="de-DE" sz="1300" dirty="0">
                <a:solidFill>
                  <a:srgbClr val="000000"/>
                </a:solidFill>
                <a:cs typeface="Arial" pitchFamily="34" charset="0"/>
              </a:rPr>
              <a:t>Level 2</a:t>
            </a:r>
          </a:p>
          <a:p>
            <a:pPr marL="534071" lvl="3" indent="-154165" fontAlgn="base">
              <a:lnSpc>
                <a:spcPct val="93000"/>
              </a:lnSpc>
              <a:spcBef>
                <a:spcPts val="200"/>
              </a:spcBef>
              <a:spcAft>
                <a:spcPct val="0"/>
              </a:spcAft>
              <a:buClr>
                <a:srgbClr val="000000"/>
              </a:buClr>
              <a:buSzPct val="100000"/>
              <a:buFont typeface="Arial"/>
              <a:buChar char="-"/>
            </a:pPr>
            <a:r>
              <a:rPr lang="de-DE" sz="1300" dirty="0">
                <a:solidFill>
                  <a:srgbClr val="000000"/>
                </a:solidFill>
                <a:cs typeface="Arial" pitchFamily="34" charset="0"/>
              </a:rPr>
              <a:t>Level 3</a:t>
            </a:r>
          </a:p>
        </p:txBody>
      </p:sp>
      <p:sp>
        <p:nvSpPr>
          <p:cNvPr id="6" name="Source" hidden="1"/>
          <p:cNvSpPr txBox="1"/>
          <p:nvPr>
            <p:custDataLst>
              <p:tags r:id="rId23"/>
            </p:custDataLst>
          </p:nvPr>
        </p:nvSpPr>
        <p:spPr>
          <a:xfrm>
            <a:off x="681407" y="6710121"/>
            <a:ext cx="644407" cy="128818"/>
          </a:xfrm>
          <a:prstGeom prst="rect">
            <a:avLst/>
          </a:prstGeom>
          <a:noFill/>
          <a:ln w="9525">
            <a:noFill/>
          </a:ln>
        </p:spPr>
        <p:txBody>
          <a:bodyPr vert="horz" wrap="none" lIns="0" tIns="0" rIns="0" bIns="0" rtlCol="0" anchor="b" anchorCtr="0">
            <a:spAutoFit/>
          </a:bodyPr>
          <a:lstStyle/>
          <a:p>
            <a:pPr marL="466725" indent="-466725" fontAlgn="base">
              <a:lnSpc>
                <a:spcPct val="93000"/>
              </a:lnSpc>
              <a:spcBef>
                <a:spcPct val="0"/>
              </a:spcBef>
              <a:spcAft>
                <a:spcPct val="0"/>
              </a:spcAft>
              <a:buClr>
                <a:srgbClr val="000000"/>
              </a:buClr>
              <a:buSzPct val="100000"/>
            </a:pPr>
            <a:r>
              <a:rPr lang="de-DE" sz="900" dirty="0">
                <a:solidFill>
                  <a:srgbClr val="FFFFFF"/>
                </a:solidFill>
                <a:cs typeface="Arial" pitchFamily="34" charset="0"/>
              </a:rPr>
              <a:t>Source:	</a:t>
            </a:r>
            <a:r>
              <a:rPr lang="de-DE" sz="900" dirty="0" err="1">
                <a:solidFill>
                  <a:srgbClr val="FFFFFF"/>
                </a:solidFill>
                <a:cs typeface="Arial" pitchFamily="34" charset="0"/>
              </a:rPr>
              <a:t>xxx</a:t>
            </a:r>
            <a:endParaRPr lang="de-DE" sz="900" dirty="0">
              <a:solidFill>
                <a:srgbClr val="FFFFFF"/>
              </a:solidFill>
              <a:cs typeface="Arial" pitchFamily="34" charset="0"/>
            </a:endParaRPr>
          </a:p>
        </p:txBody>
      </p:sp>
      <p:sp>
        <p:nvSpPr>
          <p:cNvPr id="7" name="Notes" hidden="1"/>
          <p:cNvSpPr txBox="1"/>
          <p:nvPr>
            <p:custDataLst>
              <p:tags r:id="rId24"/>
            </p:custDataLst>
          </p:nvPr>
        </p:nvSpPr>
        <p:spPr>
          <a:xfrm>
            <a:off x="681406" y="6417474"/>
            <a:ext cx="355867" cy="143116"/>
          </a:xfrm>
          <a:prstGeom prst="rect">
            <a:avLst/>
          </a:prstGeom>
          <a:noFill/>
          <a:ln w="9525">
            <a:noFill/>
          </a:ln>
        </p:spPr>
        <p:txBody>
          <a:bodyPr vert="horz" wrap="none" lIns="0" tIns="0" rIns="0" bIns="0" rtlCol="0" anchor="b" anchorCtr="0">
            <a:spAutoFit/>
          </a:bodyPr>
          <a:lstStyle/>
          <a:p>
            <a:pPr marL="161925" indent="-161925" fontAlgn="base">
              <a:lnSpc>
                <a:spcPct val="93000"/>
              </a:lnSpc>
              <a:spcBef>
                <a:spcPct val="0"/>
              </a:spcBef>
              <a:spcAft>
                <a:spcPct val="0"/>
              </a:spcAft>
              <a:buClr>
                <a:srgbClr val="000000"/>
              </a:buClr>
              <a:buSzPct val="100000"/>
            </a:pPr>
            <a:r>
              <a:rPr lang="de-DE" sz="1000" dirty="0">
                <a:solidFill>
                  <a:srgbClr val="000000"/>
                </a:solidFill>
                <a:cs typeface="Arial" pitchFamily="34" charset="0"/>
              </a:rPr>
              <a:t>1)	</a:t>
            </a:r>
            <a:r>
              <a:rPr lang="de-DE" sz="1000" dirty="0" err="1">
                <a:solidFill>
                  <a:srgbClr val="000000"/>
                </a:solidFill>
                <a:cs typeface="Arial" pitchFamily="34" charset="0"/>
              </a:rPr>
              <a:t>xxx</a:t>
            </a:r>
            <a:endParaRPr lang="de-DE" sz="1000" dirty="0">
              <a:solidFill>
                <a:srgbClr val="000000"/>
              </a:solidFill>
              <a:cs typeface="Arial" pitchFamily="34" charset="0"/>
            </a:endParaRPr>
          </a:p>
        </p:txBody>
      </p:sp>
      <p:grpSp>
        <p:nvGrpSpPr>
          <p:cNvPr id="4" name="Legend" hidden="1"/>
          <p:cNvGrpSpPr/>
          <p:nvPr>
            <p:custDataLst>
              <p:tags r:id="rId25"/>
            </p:custDataLst>
          </p:nvPr>
        </p:nvGrpSpPr>
        <p:grpSpPr>
          <a:xfrm>
            <a:off x="681408" y="6197440"/>
            <a:ext cx="698685" cy="144622"/>
            <a:chOff x="736600" y="6159340"/>
            <a:chExt cx="756909" cy="144622"/>
          </a:xfrm>
        </p:grpSpPr>
        <p:sp>
          <p:nvSpPr>
            <p:cNvPr id="9" name="LegendIcon"/>
            <p:cNvSpPr/>
            <p:nvPr/>
          </p:nvSpPr>
          <p:spPr>
            <a:xfrm>
              <a:off x="736600" y="6159500"/>
              <a:ext cx="215900" cy="144462"/>
            </a:xfrm>
            <a:prstGeom prst="rect">
              <a:avLst/>
            </a:prstGeom>
            <a:no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3000"/>
                </a:lnSpc>
                <a:spcBef>
                  <a:spcPct val="0"/>
                </a:spcBef>
                <a:spcAft>
                  <a:spcPct val="0"/>
                </a:spcAft>
              </a:pPr>
              <a:endParaRPr lang="de-DE" sz="1300" dirty="0">
                <a:solidFill>
                  <a:srgbClr val="000000"/>
                </a:solidFill>
                <a:cs typeface="Arial" pitchFamily="34" charset="0"/>
              </a:endParaRPr>
            </a:p>
          </p:txBody>
        </p:sp>
        <p:sp>
          <p:nvSpPr>
            <p:cNvPr id="10" name="LegendText"/>
            <p:cNvSpPr txBox="1"/>
            <p:nvPr/>
          </p:nvSpPr>
          <p:spPr>
            <a:xfrm>
              <a:off x="1035050" y="6159340"/>
              <a:ext cx="458459" cy="143116"/>
            </a:xfrm>
            <a:prstGeom prst="rect">
              <a:avLst/>
            </a:prstGeom>
            <a:noFill/>
            <a:ln w="9525">
              <a:noFill/>
            </a:ln>
          </p:spPr>
          <p:txBody>
            <a:bodyPr vert="horz" wrap="none" lIns="0" tIns="0" rIns="0" bIns="0" rtlCol="0" anchor="t" anchorCtr="0">
              <a:spAutoFit/>
            </a:bodyPr>
            <a:lstStyle/>
            <a:p>
              <a:pPr fontAlgn="base">
                <a:lnSpc>
                  <a:spcPct val="93000"/>
                </a:lnSpc>
                <a:spcBef>
                  <a:spcPct val="0"/>
                </a:spcBef>
                <a:spcAft>
                  <a:spcPct val="0"/>
                </a:spcAft>
                <a:buClr>
                  <a:srgbClr val="000000"/>
                </a:buClr>
                <a:buSzPct val="100000"/>
              </a:pPr>
              <a:r>
                <a:rPr lang="de-DE" sz="1000" dirty="0">
                  <a:solidFill>
                    <a:srgbClr val="000000"/>
                  </a:solidFill>
                  <a:cs typeface="Arial" pitchFamily="34" charset="0"/>
                </a:rPr>
                <a:t>Legend</a:t>
              </a:r>
            </a:p>
          </p:txBody>
        </p:sp>
      </p:grpSp>
      <p:sp>
        <p:nvSpPr>
          <p:cNvPr id="11" name="Subtitle" hidden="1"/>
          <p:cNvSpPr txBox="1">
            <a:spLocks/>
          </p:cNvSpPr>
          <p:nvPr>
            <p:custDataLst>
              <p:tags r:id="rId26"/>
            </p:custDataLst>
          </p:nvPr>
        </p:nvSpPr>
        <p:spPr>
          <a:xfrm>
            <a:off x="681408" y="1940725"/>
            <a:ext cx="7874617" cy="243272"/>
          </a:xfrm>
          <a:prstGeom prst="rect">
            <a:avLst/>
          </a:prstGeom>
          <a:noFill/>
          <a:ln w="9525">
            <a:noFill/>
          </a:ln>
        </p:spPr>
        <p:txBody>
          <a:bodyPr vert="horz" wrap="square" lIns="0" tIns="0" rIns="0" bIns="0" rtlCol="0">
            <a:spAutoFit/>
          </a:bodyPr>
          <a:lstStyle/>
          <a:p>
            <a:pPr fontAlgn="base">
              <a:lnSpc>
                <a:spcPct val="93000"/>
              </a:lnSpc>
              <a:spcBef>
                <a:spcPct val="0"/>
              </a:spcBef>
              <a:spcAft>
                <a:spcPct val="0"/>
              </a:spcAft>
              <a:buClr>
                <a:srgbClr val="000000"/>
              </a:buClr>
              <a:buSzPct val="100000"/>
            </a:pPr>
            <a:r>
              <a:rPr lang="de-DE" sz="1700" dirty="0" err="1">
                <a:solidFill>
                  <a:srgbClr val="000000"/>
                </a:solidFill>
                <a:cs typeface="Arial" pitchFamily="34" charset="0"/>
              </a:rPr>
              <a:t>Subtitle</a:t>
            </a:r>
            <a:endParaRPr lang="de-DE" sz="1700" dirty="0">
              <a:solidFill>
                <a:srgbClr val="000000"/>
              </a:solidFill>
              <a:cs typeface="Arial" pitchFamily="34" charset="0"/>
            </a:endParaRPr>
          </a:p>
        </p:txBody>
      </p:sp>
      <p:grpSp>
        <p:nvGrpSpPr>
          <p:cNvPr id="8" name="Drawing grid" hidden="1"/>
          <p:cNvGrpSpPr/>
          <p:nvPr/>
        </p:nvGrpSpPr>
        <p:grpSpPr>
          <a:xfrm>
            <a:off x="0" y="0"/>
            <a:ext cx="9144000" cy="6858000"/>
            <a:chOff x="0" y="0"/>
            <a:chExt cx="9906000" cy="6858000"/>
          </a:xfrm>
        </p:grpSpPr>
        <p:cxnSp>
          <p:nvCxnSpPr>
            <p:cNvPr id="14" name="!!!Do not delete!!!" hidden="1"/>
            <p:cNvCxnSpPr/>
            <p:nvPr/>
          </p:nvCxnSpPr>
          <p:spPr>
            <a:xfrm>
              <a:off x="0" y="1931986"/>
              <a:ext cx="9271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15" name="!!!Do not delete!!!" hidden="1"/>
            <p:cNvCxnSpPr/>
            <p:nvPr/>
          </p:nvCxnSpPr>
          <p:spPr>
            <a:xfrm>
              <a:off x="0" y="6416675"/>
              <a:ext cx="9906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16" name="!!!Do not delete!!!" hidden="1"/>
            <p:cNvCxnSpPr/>
            <p:nvPr/>
          </p:nvCxnSpPr>
          <p:spPr>
            <a:xfrm>
              <a:off x="0" y="5056187"/>
              <a:ext cx="7366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17" name="!!!Do not delete!!!" hidden="1"/>
            <p:cNvCxnSpPr/>
            <p:nvPr/>
          </p:nvCxnSpPr>
          <p:spPr>
            <a:xfrm>
              <a:off x="0" y="944743"/>
              <a:ext cx="9906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18" name="!!!Do not delete!!!" hidden="1"/>
            <p:cNvCxnSpPr/>
            <p:nvPr/>
          </p:nvCxnSpPr>
          <p:spPr>
            <a:xfrm>
              <a:off x="0" y="554037"/>
              <a:ext cx="9906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19" name="!!!Do not delete!!!" hidden="1"/>
            <p:cNvCxnSpPr/>
            <p:nvPr/>
          </p:nvCxnSpPr>
          <p:spPr>
            <a:xfrm>
              <a:off x="0" y="280986"/>
              <a:ext cx="9906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0" name="!!!Do not delete!!!" hidden="1"/>
            <p:cNvCxnSpPr/>
            <p:nvPr/>
          </p:nvCxnSpPr>
          <p:spPr>
            <a:xfrm>
              <a:off x="9271000" y="0"/>
              <a:ext cx="0" cy="685800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1" name="!!!Do not delete!!!" hidden="1"/>
            <p:cNvCxnSpPr/>
            <p:nvPr/>
          </p:nvCxnSpPr>
          <p:spPr>
            <a:xfrm>
              <a:off x="8128000" y="0"/>
              <a:ext cx="0" cy="74930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2" name="!!!Do not delete!!!" hidden="1"/>
            <p:cNvCxnSpPr/>
            <p:nvPr/>
          </p:nvCxnSpPr>
          <p:spPr>
            <a:xfrm>
              <a:off x="7740650" y="0"/>
              <a:ext cx="0" cy="74930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3" name="!!!Do not delete!!!" hidden="1"/>
            <p:cNvCxnSpPr/>
            <p:nvPr/>
          </p:nvCxnSpPr>
          <p:spPr>
            <a:xfrm>
              <a:off x="1347787" y="0"/>
              <a:ext cx="0" cy="74930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4" name="!!!Do not delete!!!" hidden="1"/>
            <p:cNvCxnSpPr/>
            <p:nvPr/>
          </p:nvCxnSpPr>
          <p:spPr>
            <a:xfrm>
              <a:off x="738000" y="0"/>
              <a:ext cx="0" cy="685800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5" name="!!!Do not delete!!!" hidden="1"/>
            <p:cNvCxnSpPr/>
            <p:nvPr/>
          </p:nvCxnSpPr>
          <p:spPr>
            <a:xfrm>
              <a:off x="0" y="6708775"/>
              <a:ext cx="9906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6" name="!!!Do not delete!!!" hidden="1"/>
            <p:cNvCxnSpPr/>
            <p:nvPr/>
          </p:nvCxnSpPr>
          <p:spPr>
            <a:xfrm>
              <a:off x="0" y="757767"/>
              <a:ext cx="108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7" name="!!!Do not delete!!!" hidden="1"/>
            <p:cNvCxnSpPr/>
            <p:nvPr/>
          </p:nvCxnSpPr>
          <p:spPr>
            <a:xfrm>
              <a:off x="0" y="1718032"/>
              <a:ext cx="108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grpSp>
      <p:sp>
        <p:nvSpPr>
          <p:cNvPr id="33" name="Slide Number"/>
          <p:cNvSpPr txBox="1">
            <a:spLocks noChangeArrowheads="1"/>
          </p:cNvSpPr>
          <p:nvPr>
            <p:custDataLst>
              <p:tags r:id="rId27"/>
            </p:custDataLst>
          </p:nvPr>
        </p:nvSpPr>
        <p:spPr bwMode="auto">
          <a:xfrm>
            <a:off x="8663354" y="6718300"/>
            <a:ext cx="153888" cy="15388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fontAlgn="base">
              <a:spcBef>
                <a:spcPct val="0"/>
              </a:spcBef>
              <a:spcAft>
                <a:spcPct val="0"/>
              </a:spcAft>
              <a:defRPr/>
            </a:pPr>
            <a:fld id="{7AA7B471-74A3-4F5F-8955-6C99E2375CAC}" type="slidenum">
              <a:rPr lang="en-US" sz="1000" b="1">
                <a:solidFill>
                  <a:srgbClr val="000000"/>
                </a:solidFill>
                <a:latin typeface="Calibri" pitchFamily="34" charset="0"/>
                <a:cs typeface="Calibri" pitchFamily="34" charset="0"/>
              </a:rPr>
              <a:pPr fontAlgn="base">
                <a:spcBef>
                  <a:spcPct val="0"/>
                </a:spcBef>
                <a:spcAft>
                  <a:spcPct val="0"/>
                </a:spcAft>
                <a:defRPr/>
              </a:pPr>
              <a:t>‹#›</a:t>
            </a:fld>
            <a:endParaRPr lang="en-US" sz="1000" b="1" dirty="0">
              <a:solidFill>
                <a:srgbClr val="000000"/>
              </a:solidFill>
              <a:latin typeface="Calibri" pitchFamily="34" charset="0"/>
              <a:cs typeface="Calibri" pitchFamily="34" charset="0"/>
            </a:endParaRPr>
          </a:p>
        </p:txBody>
      </p:sp>
      <p:sp>
        <p:nvSpPr>
          <p:cNvPr id="37" name="Slide Number Line"/>
          <p:cNvSpPr>
            <a:spLocks noChangeShapeType="1"/>
          </p:cNvSpPr>
          <p:nvPr>
            <p:custDataLst>
              <p:tags r:id="rId28"/>
            </p:custDataLst>
          </p:nvPr>
        </p:nvSpPr>
        <p:spPr bwMode="auto">
          <a:xfrm>
            <a:off x="8532693" y="6734180"/>
            <a:ext cx="0" cy="123825"/>
          </a:xfrm>
          <a:prstGeom prst="line">
            <a:avLst/>
          </a:prstGeom>
          <a:noFill/>
          <a:ln w="9525">
            <a:solidFill>
              <a:schemeClr val="tx1"/>
            </a:solidFill>
            <a:round/>
            <a:headEnd/>
            <a:tailEnd/>
          </a:ln>
          <a:effectLst/>
        </p:spPr>
        <p:txBody>
          <a:bodyPr wrap="none" lIns="0" tIns="0" rIns="0" bIns="0" anchor="ctr">
            <a:spAutoFit/>
          </a:bodyPr>
          <a:lstStyle/>
          <a:p>
            <a:pPr fontAlgn="base">
              <a:spcBef>
                <a:spcPct val="0"/>
              </a:spcBef>
              <a:spcAft>
                <a:spcPct val="0"/>
              </a:spcAft>
              <a:defRPr/>
            </a:pPr>
            <a:endParaRPr lang="en-US" sz="1300" b="1"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644486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89" r:id="rId16"/>
    <p:sldLayoutId id="2147483690" r:id="rId17"/>
    <p:sldLayoutId id="2147483691" r:id="rId18"/>
  </p:sldLayoutIdLst>
  <p:hf hdr="0" dt="0"/>
  <p:txStyles>
    <p:titleStyle>
      <a:lvl1pPr algn="l" defTabSz="914400" rtl="0" eaLnBrk="1" latinLnBrk="0" hangingPunct="1">
        <a:lnSpc>
          <a:spcPct val="93000"/>
        </a:lnSpc>
        <a:spcBef>
          <a:spcPct val="0"/>
        </a:spcBef>
        <a:buNone/>
        <a:defRPr sz="2400" b="1" kern="1200">
          <a:solidFill>
            <a:schemeClr val="bg1"/>
          </a:solidFill>
          <a:latin typeface="Calibri" pitchFamily="34" charset="0"/>
          <a:ea typeface="+mj-ea"/>
          <a:cs typeface="Calibri" pitchFamily="34" charset="0"/>
        </a:defRPr>
      </a:lvl1pPr>
    </p:titleStyle>
    <p:bodyStyle>
      <a:lvl1pPr marL="0" indent="0" algn="l" defTabSz="914400" rtl="0" eaLnBrk="1" latinLnBrk="0" hangingPunct="1">
        <a:lnSpc>
          <a:spcPct val="93000"/>
        </a:lnSpc>
        <a:spcBef>
          <a:spcPts val="0"/>
        </a:spcBef>
        <a:buFont typeface="Arial" pitchFamily="34" charset="0"/>
        <a:buNone/>
        <a:defRPr sz="1800" b="1" kern="1200">
          <a:solidFill>
            <a:schemeClr val="tx1"/>
          </a:solidFill>
          <a:latin typeface="Calibri" pitchFamily="34" charset="0"/>
          <a:ea typeface="+mn-ea"/>
          <a:cs typeface="Calibri" pitchFamily="34" charset="0"/>
        </a:defRPr>
      </a:lvl1pPr>
      <a:lvl2pPr marL="230400" indent="-230400" algn="l" defTabSz="914400" rtl="0" eaLnBrk="1" latinLnBrk="0" hangingPunct="1">
        <a:lnSpc>
          <a:spcPct val="93000"/>
        </a:lnSpc>
        <a:spcBef>
          <a:spcPts val="1200"/>
        </a:spcBef>
        <a:buFont typeface="Arial" pitchFamily="34" charset="0"/>
        <a:buChar char="•"/>
        <a:defRPr sz="1800" kern="1200">
          <a:solidFill>
            <a:schemeClr val="tx1"/>
          </a:solidFill>
          <a:latin typeface="Calibri" pitchFamily="34" charset="0"/>
          <a:ea typeface="+mn-ea"/>
          <a:cs typeface="Calibri" pitchFamily="34" charset="0"/>
        </a:defRPr>
      </a:lvl2pPr>
      <a:lvl3pPr marL="482400" indent="-234000" algn="l" defTabSz="914400" rtl="0" eaLnBrk="1" latinLnBrk="0" hangingPunct="1">
        <a:lnSpc>
          <a:spcPct val="93000"/>
        </a:lnSpc>
        <a:spcBef>
          <a:spcPts val="400"/>
        </a:spcBef>
        <a:buFont typeface="Arial" pitchFamily="34" charset="0"/>
        <a:buChar char="–"/>
        <a:defRPr sz="1800" kern="1200">
          <a:solidFill>
            <a:schemeClr val="tx1"/>
          </a:solidFill>
          <a:latin typeface="Calibri" pitchFamily="34" charset="0"/>
          <a:ea typeface="+mn-ea"/>
          <a:cs typeface="Calibri" pitchFamily="34" charset="0"/>
        </a:defRPr>
      </a:lvl3pPr>
      <a:lvl4pPr marL="698400" indent="-201600" algn="l" defTabSz="914400" rtl="0" eaLnBrk="1" latinLnBrk="0" hangingPunct="1">
        <a:lnSpc>
          <a:spcPct val="93000"/>
        </a:lnSpc>
        <a:spcBef>
          <a:spcPts val="200"/>
        </a:spcBef>
        <a:buFont typeface="Arial" pitchFamily="34" charset="0"/>
        <a:buChar char="-"/>
        <a:defRPr sz="1800" kern="1200">
          <a:solidFill>
            <a:schemeClr val="tx1"/>
          </a:solidFill>
          <a:latin typeface="Calibri" pitchFamily="34" charset="0"/>
          <a:ea typeface="+mn-ea"/>
          <a:cs typeface="Calibri" pitchFamily="34" charset="0"/>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Zaglavlje master 1.jpg"/>
          <p:cNvPicPr>
            <a:picLocks noChangeAspect="1"/>
          </p:cNvPicPr>
          <p:nvPr/>
        </p:nvPicPr>
        <p:blipFill>
          <a:blip r:embed="rId14"/>
          <a:srcRect/>
          <a:stretch>
            <a:fillRect/>
          </a:stretch>
        </p:blipFill>
        <p:spPr bwMode="auto">
          <a:xfrm>
            <a:off x="0" y="0"/>
            <a:ext cx="9144000" cy="1200150"/>
          </a:xfrm>
          <a:prstGeom prst="rect">
            <a:avLst/>
          </a:prstGeom>
          <a:noFill/>
          <a:ln w="9525">
            <a:noFill/>
            <a:miter lim="800000"/>
            <a:headEnd/>
            <a:tailEnd/>
          </a:ln>
        </p:spPr>
      </p:pic>
      <p:sp>
        <p:nvSpPr>
          <p:cNvPr id="1027" name="Rectangle 8"/>
          <p:cNvSpPr>
            <a:spLocks noGrp="1" noChangeArrowheads="1"/>
          </p:cNvSpPr>
          <p:nvPr>
            <p:ph type="title"/>
          </p:nvPr>
        </p:nvSpPr>
        <p:spPr bwMode="auto">
          <a:xfrm>
            <a:off x="457200" y="144463"/>
            <a:ext cx="7620000"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smtClean="0"/>
              <a:t>Click to edit Master title style</a:t>
            </a:r>
          </a:p>
        </p:txBody>
      </p:sp>
      <p:sp>
        <p:nvSpPr>
          <p:cNvPr id="1028" name="Rectangle 9"/>
          <p:cNvSpPr>
            <a:spLocks noGrp="1" noChangeArrowheads="1"/>
          </p:cNvSpPr>
          <p:nvPr>
            <p:ph type="body" idx="1"/>
          </p:nvPr>
        </p:nvSpPr>
        <p:spPr bwMode="auto">
          <a:xfrm>
            <a:off x="276225" y="1200150"/>
            <a:ext cx="8461375" cy="4926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p>
        </p:txBody>
      </p:sp>
    </p:spTree>
    <p:extLst>
      <p:ext uri="{BB962C8B-B14F-4D97-AF65-F5344CB8AC3E}">
        <p14:creationId xmlns:p14="http://schemas.microsoft.com/office/powerpoint/2010/main" val="19047475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cs typeface="Arial" charset="0"/>
        </a:defRPr>
      </a:lvl2pPr>
      <a:lvl3pPr algn="l" rtl="0" eaLnBrk="0" fontAlgn="base" hangingPunct="0">
        <a:spcBef>
          <a:spcPct val="0"/>
        </a:spcBef>
        <a:spcAft>
          <a:spcPct val="0"/>
        </a:spcAft>
        <a:defRPr sz="2000" b="1">
          <a:solidFill>
            <a:schemeClr val="bg1"/>
          </a:solidFill>
          <a:latin typeface="Arial" charset="0"/>
          <a:cs typeface="Arial" charset="0"/>
        </a:defRPr>
      </a:lvl3pPr>
      <a:lvl4pPr algn="l" rtl="0" eaLnBrk="0" fontAlgn="base" hangingPunct="0">
        <a:spcBef>
          <a:spcPct val="0"/>
        </a:spcBef>
        <a:spcAft>
          <a:spcPct val="0"/>
        </a:spcAft>
        <a:defRPr sz="2000" b="1">
          <a:solidFill>
            <a:schemeClr val="bg1"/>
          </a:solidFill>
          <a:latin typeface="Arial" charset="0"/>
          <a:cs typeface="Arial" charset="0"/>
        </a:defRPr>
      </a:lvl4pPr>
      <a:lvl5pPr algn="l" rtl="0" eaLnBrk="0" fontAlgn="base" hangingPunct="0">
        <a:spcBef>
          <a:spcPct val="0"/>
        </a:spcBef>
        <a:spcAft>
          <a:spcPct val="0"/>
        </a:spcAft>
        <a:defRPr sz="2000" b="1">
          <a:solidFill>
            <a:schemeClr val="bg1"/>
          </a:solidFill>
          <a:latin typeface="Arial" charset="0"/>
          <a:cs typeface="Arial" charset="0"/>
        </a:defRPr>
      </a:lvl5pPr>
      <a:lvl6pPr marL="457200" algn="l" rtl="0" fontAlgn="base">
        <a:spcBef>
          <a:spcPct val="0"/>
        </a:spcBef>
        <a:spcAft>
          <a:spcPct val="0"/>
        </a:spcAft>
        <a:defRPr sz="2000" b="1">
          <a:solidFill>
            <a:schemeClr val="bg1"/>
          </a:solidFill>
          <a:latin typeface="Arial" charset="0"/>
          <a:cs typeface="Arial" charset="0"/>
        </a:defRPr>
      </a:lvl6pPr>
      <a:lvl7pPr marL="914400" algn="l" rtl="0" fontAlgn="base">
        <a:spcBef>
          <a:spcPct val="0"/>
        </a:spcBef>
        <a:spcAft>
          <a:spcPct val="0"/>
        </a:spcAft>
        <a:defRPr sz="2000" b="1">
          <a:solidFill>
            <a:schemeClr val="bg1"/>
          </a:solidFill>
          <a:latin typeface="Arial" charset="0"/>
          <a:cs typeface="Arial" charset="0"/>
        </a:defRPr>
      </a:lvl7pPr>
      <a:lvl8pPr marL="1371600" algn="l" rtl="0" fontAlgn="base">
        <a:spcBef>
          <a:spcPct val="0"/>
        </a:spcBef>
        <a:spcAft>
          <a:spcPct val="0"/>
        </a:spcAft>
        <a:defRPr sz="2000" b="1">
          <a:solidFill>
            <a:schemeClr val="bg1"/>
          </a:solidFill>
          <a:latin typeface="Arial" charset="0"/>
          <a:cs typeface="Arial" charset="0"/>
        </a:defRPr>
      </a:lvl8pPr>
      <a:lvl9pPr marL="1828800" algn="l" rtl="0" fontAlgn="base">
        <a:spcBef>
          <a:spcPct val="0"/>
        </a:spcBef>
        <a:spcAft>
          <a:spcPct val="0"/>
        </a:spcAft>
        <a:defRPr sz="2000" b="1">
          <a:solidFill>
            <a:schemeClr val="bg1"/>
          </a:solidFill>
          <a:latin typeface="Arial" charset="0"/>
          <a:cs typeface="Arial" charset="0"/>
        </a:defRPr>
      </a:lvl9pPr>
    </p:titleStyle>
    <p:bodyStyle>
      <a:lvl1pPr marL="342900" indent="-165100" algn="l" rtl="0" eaLnBrk="0" fontAlgn="base" hangingPunct="0">
        <a:lnSpc>
          <a:spcPct val="140000"/>
        </a:lnSpc>
        <a:spcBef>
          <a:spcPct val="20000"/>
        </a:spcBef>
        <a:spcAft>
          <a:spcPct val="0"/>
        </a:spcAft>
        <a:buSzPct val="110000"/>
        <a:buChar char="•"/>
        <a:defRPr sz="1400">
          <a:solidFill>
            <a:schemeClr val="tx1"/>
          </a:solidFill>
          <a:latin typeface="+mn-lt"/>
          <a:ea typeface="+mn-ea"/>
          <a:cs typeface="+mn-cs"/>
        </a:defRPr>
      </a:lvl1pPr>
      <a:lvl2pPr marL="808038" indent="-185738" algn="l" rtl="0" eaLnBrk="0" fontAlgn="base" hangingPunct="0">
        <a:lnSpc>
          <a:spcPct val="140000"/>
        </a:lnSpc>
        <a:spcBef>
          <a:spcPct val="20000"/>
        </a:spcBef>
        <a:spcAft>
          <a:spcPct val="0"/>
        </a:spcAft>
        <a:buChar char="–"/>
        <a:defRPr sz="1400">
          <a:solidFill>
            <a:schemeClr val="tx1"/>
          </a:solidFill>
          <a:latin typeface="+mn-lt"/>
          <a:cs typeface="+mn-cs"/>
        </a:defRPr>
      </a:lvl2pPr>
      <a:lvl3pPr marL="1216025" indent="-136525" algn="l" rtl="0" eaLnBrk="0" fontAlgn="base" hangingPunct="0">
        <a:lnSpc>
          <a:spcPct val="140000"/>
        </a:lnSpc>
        <a:spcBef>
          <a:spcPct val="20000"/>
        </a:spcBef>
        <a:spcAft>
          <a:spcPct val="0"/>
        </a:spcAft>
        <a:buChar char="•"/>
        <a:defRPr sz="1400">
          <a:solidFill>
            <a:schemeClr val="tx1"/>
          </a:solidFill>
          <a:latin typeface="+mn-lt"/>
          <a:cs typeface="+mn-cs"/>
        </a:defRPr>
      </a:lvl3pPr>
      <a:lvl4pPr marL="1611313" indent="-188913" algn="l" rtl="0" eaLnBrk="0" fontAlgn="base" hangingPunct="0">
        <a:lnSpc>
          <a:spcPct val="140000"/>
        </a:lnSpc>
        <a:spcBef>
          <a:spcPct val="20000"/>
        </a:spcBef>
        <a:spcAft>
          <a:spcPct val="0"/>
        </a:spcAft>
        <a:buChar char="–"/>
        <a:defRPr sz="1400">
          <a:solidFill>
            <a:schemeClr val="tx1"/>
          </a:solidFill>
          <a:latin typeface="+mn-lt"/>
          <a:cs typeface="+mn-cs"/>
        </a:defRPr>
      </a:lvl4pPr>
      <a:lvl5pPr marL="2057400" indent="-177800" algn="l" rtl="0" eaLnBrk="0" fontAlgn="base" hangingPunct="0">
        <a:lnSpc>
          <a:spcPct val="140000"/>
        </a:lnSpc>
        <a:spcBef>
          <a:spcPct val="20000"/>
        </a:spcBef>
        <a:spcAft>
          <a:spcPct val="0"/>
        </a:spcAft>
        <a:buChar char="»"/>
        <a:defRPr sz="1400">
          <a:solidFill>
            <a:schemeClr val="tx1"/>
          </a:solidFill>
          <a:latin typeface="+mn-lt"/>
          <a:cs typeface="+mn-cs"/>
        </a:defRPr>
      </a:lvl5pPr>
      <a:lvl6pPr marL="2514600" indent="-177800" algn="l" rtl="0" fontAlgn="base">
        <a:lnSpc>
          <a:spcPct val="140000"/>
        </a:lnSpc>
        <a:spcBef>
          <a:spcPct val="20000"/>
        </a:spcBef>
        <a:spcAft>
          <a:spcPct val="0"/>
        </a:spcAft>
        <a:buChar char="»"/>
        <a:defRPr sz="1400">
          <a:solidFill>
            <a:schemeClr val="tx1"/>
          </a:solidFill>
          <a:latin typeface="+mn-lt"/>
          <a:cs typeface="+mn-cs"/>
        </a:defRPr>
      </a:lvl6pPr>
      <a:lvl7pPr marL="2971800" indent="-177800" algn="l" rtl="0" fontAlgn="base">
        <a:lnSpc>
          <a:spcPct val="140000"/>
        </a:lnSpc>
        <a:spcBef>
          <a:spcPct val="20000"/>
        </a:spcBef>
        <a:spcAft>
          <a:spcPct val="0"/>
        </a:spcAft>
        <a:buChar char="»"/>
        <a:defRPr sz="1400">
          <a:solidFill>
            <a:schemeClr val="tx1"/>
          </a:solidFill>
          <a:latin typeface="+mn-lt"/>
          <a:cs typeface="+mn-cs"/>
        </a:defRPr>
      </a:lvl7pPr>
      <a:lvl8pPr marL="3429000" indent="-177800" algn="l" rtl="0" fontAlgn="base">
        <a:lnSpc>
          <a:spcPct val="140000"/>
        </a:lnSpc>
        <a:spcBef>
          <a:spcPct val="20000"/>
        </a:spcBef>
        <a:spcAft>
          <a:spcPct val="0"/>
        </a:spcAft>
        <a:buChar char="»"/>
        <a:defRPr sz="1400">
          <a:solidFill>
            <a:schemeClr val="tx1"/>
          </a:solidFill>
          <a:latin typeface="+mn-lt"/>
          <a:cs typeface="+mn-cs"/>
        </a:defRPr>
      </a:lvl8pPr>
      <a:lvl9pPr marL="3886200" indent="-177800" algn="l" rtl="0" fontAlgn="base">
        <a:lnSpc>
          <a:spcPct val="140000"/>
        </a:lnSpc>
        <a:spcBef>
          <a:spcPct val="20000"/>
        </a:spcBef>
        <a:spcAft>
          <a:spcPct val="0"/>
        </a:spcAft>
        <a:buChar char="»"/>
        <a:defRPr sz="1400">
          <a:solidFill>
            <a:schemeClr val="tx1"/>
          </a:solidFill>
          <a:latin typeface="+mn-lt"/>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Do not delete this text object!!!!_2"/>
          <p:cNvSpPr/>
          <p:nvPr/>
        </p:nvSpPr>
        <p:spPr>
          <a:xfrm>
            <a:off x="-48027" y="-85292"/>
            <a:ext cx="29908" cy="32400"/>
          </a:xfrm>
          <a:prstGeom prst="ellipse">
            <a:avLst/>
          </a:prstGeom>
          <a:solidFill>
            <a:srgbClr val="FF0000"/>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fontAlgn="base">
              <a:lnSpc>
                <a:spcPct val="93000"/>
              </a:lnSpc>
              <a:spcBef>
                <a:spcPts val="300"/>
              </a:spcBef>
              <a:spcAft>
                <a:spcPct val="0"/>
              </a:spcAft>
            </a:pPr>
            <a:r>
              <a:rPr lang="de-DE" sz="200" b="1" dirty="0">
                <a:solidFill>
                  <a:srgbClr val="FFFFFF"/>
                </a:solidFill>
                <a:latin typeface="Calibri" pitchFamily="34" charset="0"/>
                <a:cs typeface="Calibri" pitchFamily="34" charset="0"/>
              </a:rPr>
              <a:t>2</a:t>
            </a:r>
          </a:p>
        </p:txBody>
      </p:sp>
      <p:sp>
        <p:nvSpPr>
          <p:cNvPr id="3" name="Text Placeholder"/>
          <p:cNvSpPr>
            <a:spLocks noGrp="1"/>
          </p:cNvSpPr>
          <p:nvPr>
            <p:ph type="body" idx="1"/>
            <p:custDataLst>
              <p:tags r:id="rId20"/>
            </p:custDataLst>
          </p:nvPr>
        </p:nvSpPr>
        <p:spPr>
          <a:xfrm>
            <a:off x="677007" y="1933204"/>
            <a:ext cx="7879374" cy="1261371"/>
          </a:xfrm>
          <a:prstGeom prst="rect">
            <a:avLst/>
          </a:prstGeom>
        </p:spPr>
        <p:txBody>
          <a:bodyPr vert="horz" lIns="0" tIns="0" rIns="0" bIns="0" rtlCol="0">
            <a:spAutoFit/>
          </a:bodyPr>
          <a:lstStyle/>
          <a:p>
            <a:pPr lvl="0"/>
            <a:r>
              <a:rPr lang="en-US" dirty="0" smtClean="0"/>
              <a:t>Click to edit Master text styles – Level 0</a:t>
            </a:r>
          </a:p>
          <a:p>
            <a:pPr lvl="1"/>
            <a:r>
              <a:rPr lang="en-US" dirty="0" smtClean="0"/>
              <a:t>Level 1</a:t>
            </a:r>
          </a:p>
          <a:p>
            <a:pPr lvl="2"/>
            <a:r>
              <a:rPr lang="en-US" dirty="0" smtClean="0"/>
              <a:t>Level 2</a:t>
            </a:r>
          </a:p>
          <a:p>
            <a:pPr lvl="3"/>
            <a:r>
              <a:rPr lang="en-US" dirty="0" smtClean="0"/>
              <a:t>Level 3</a:t>
            </a:r>
            <a:endParaRPr lang="en-US" dirty="0"/>
          </a:p>
        </p:txBody>
      </p:sp>
      <p:sp>
        <p:nvSpPr>
          <p:cNvPr id="2" name="Title Placeholder"/>
          <p:cNvSpPr>
            <a:spLocks noGrp="1"/>
          </p:cNvSpPr>
          <p:nvPr>
            <p:ph type="title"/>
            <p:custDataLst>
              <p:tags r:id="rId21"/>
            </p:custDataLst>
          </p:nvPr>
        </p:nvSpPr>
        <p:spPr>
          <a:xfrm>
            <a:off x="677007" y="943200"/>
            <a:ext cx="7879374" cy="601062"/>
          </a:xfrm>
          <a:prstGeom prst="rect">
            <a:avLst/>
          </a:prstGeom>
        </p:spPr>
        <p:txBody>
          <a:bodyPr vert="horz" lIns="0" tIns="0" rIns="0" bIns="0" rtlCol="0" anchor="ctr" anchorCtr="0">
            <a:noAutofit/>
          </a:bodyPr>
          <a:lstStyle/>
          <a:p>
            <a:r>
              <a:rPr lang="en-US" smtClean="0"/>
              <a:t>Click to edit Master title style</a:t>
            </a:r>
            <a:endParaRPr lang="en-US" dirty="0"/>
          </a:p>
        </p:txBody>
      </p:sp>
      <p:sp>
        <p:nvSpPr>
          <p:cNvPr id="5" name="Formatted_text" hidden="1"/>
          <p:cNvSpPr txBox="1">
            <a:spLocks/>
          </p:cNvSpPr>
          <p:nvPr>
            <p:custDataLst>
              <p:tags r:id="rId22"/>
            </p:custDataLst>
          </p:nvPr>
        </p:nvSpPr>
        <p:spPr>
          <a:xfrm>
            <a:off x="681405" y="2411875"/>
            <a:ext cx="1661538" cy="1109919"/>
          </a:xfrm>
          <a:prstGeom prst="rect">
            <a:avLst/>
          </a:prstGeom>
          <a:noFill/>
          <a:ln w="9525">
            <a:noFill/>
          </a:ln>
        </p:spPr>
        <p:txBody>
          <a:bodyPr vert="horz" wrap="square" lIns="0" tIns="0" rIns="0" bIns="0" rtlCol="0">
            <a:spAutoFit/>
          </a:bodyPr>
          <a:lstStyle/>
          <a:p>
            <a:pPr fontAlgn="base">
              <a:lnSpc>
                <a:spcPct val="93000"/>
              </a:lnSpc>
              <a:spcBef>
                <a:spcPct val="0"/>
              </a:spcBef>
              <a:spcAft>
                <a:spcPct val="0"/>
              </a:spcAft>
              <a:buClr>
                <a:srgbClr val="000000"/>
              </a:buClr>
              <a:buSzPct val="100000"/>
            </a:pPr>
            <a:r>
              <a:rPr lang="de-DE" sz="1300" b="1" dirty="0">
                <a:solidFill>
                  <a:srgbClr val="000000"/>
                </a:solidFill>
                <a:cs typeface="Arial" pitchFamily="34" charset="0"/>
              </a:rPr>
              <a:t>13 Point Text: Level 0</a:t>
            </a:r>
          </a:p>
          <a:p>
            <a:pPr marL="176188" lvl="1" indent="-176188" fontAlgn="base">
              <a:lnSpc>
                <a:spcPct val="93000"/>
              </a:lnSpc>
              <a:spcBef>
                <a:spcPts val="800"/>
              </a:spcBef>
              <a:spcAft>
                <a:spcPct val="0"/>
              </a:spcAft>
              <a:buClr>
                <a:srgbClr val="000000"/>
              </a:buClr>
              <a:buSzPct val="100000"/>
              <a:buFont typeface="Arial"/>
              <a:buChar char="•"/>
            </a:pPr>
            <a:r>
              <a:rPr lang="de-DE" sz="1300" dirty="0">
                <a:solidFill>
                  <a:srgbClr val="000000"/>
                </a:solidFill>
                <a:cs typeface="Arial" pitchFamily="34" charset="0"/>
              </a:rPr>
              <a:t>Level 1</a:t>
            </a:r>
          </a:p>
          <a:p>
            <a:pPr marL="368894" lvl="2" indent="-178941" fontAlgn="base">
              <a:lnSpc>
                <a:spcPct val="93000"/>
              </a:lnSpc>
              <a:spcBef>
                <a:spcPts val="400"/>
              </a:spcBef>
              <a:spcAft>
                <a:spcPct val="0"/>
              </a:spcAft>
              <a:buClr>
                <a:srgbClr val="000000"/>
              </a:buClr>
              <a:buSzPct val="100000"/>
              <a:buFont typeface="Arial"/>
              <a:buChar char="–"/>
            </a:pPr>
            <a:r>
              <a:rPr lang="de-DE" sz="1300" dirty="0">
                <a:solidFill>
                  <a:srgbClr val="000000"/>
                </a:solidFill>
                <a:cs typeface="Arial" pitchFamily="34" charset="0"/>
              </a:rPr>
              <a:t>Level 2</a:t>
            </a:r>
          </a:p>
          <a:p>
            <a:pPr marL="534071" lvl="3" indent="-154165" fontAlgn="base">
              <a:lnSpc>
                <a:spcPct val="93000"/>
              </a:lnSpc>
              <a:spcBef>
                <a:spcPts val="200"/>
              </a:spcBef>
              <a:spcAft>
                <a:spcPct val="0"/>
              </a:spcAft>
              <a:buClr>
                <a:srgbClr val="000000"/>
              </a:buClr>
              <a:buSzPct val="100000"/>
              <a:buFont typeface="Arial"/>
              <a:buChar char="-"/>
            </a:pPr>
            <a:r>
              <a:rPr lang="de-DE" sz="1300" dirty="0">
                <a:solidFill>
                  <a:srgbClr val="000000"/>
                </a:solidFill>
                <a:cs typeface="Arial" pitchFamily="34" charset="0"/>
              </a:rPr>
              <a:t>Level 3</a:t>
            </a:r>
          </a:p>
        </p:txBody>
      </p:sp>
      <p:sp>
        <p:nvSpPr>
          <p:cNvPr id="6" name="Source" hidden="1"/>
          <p:cNvSpPr txBox="1"/>
          <p:nvPr>
            <p:custDataLst>
              <p:tags r:id="rId23"/>
            </p:custDataLst>
          </p:nvPr>
        </p:nvSpPr>
        <p:spPr>
          <a:xfrm>
            <a:off x="681407" y="6710121"/>
            <a:ext cx="644407" cy="128818"/>
          </a:xfrm>
          <a:prstGeom prst="rect">
            <a:avLst/>
          </a:prstGeom>
          <a:noFill/>
          <a:ln w="9525">
            <a:noFill/>
          </a:ln>
        </p:spPr>
        <p:txBody>
          <a:bodyPr vert="horz" wrap="none" lIns="0" tIns="0" rIns="0" bIns="0" rtlCol="0" anchor="b" anchorCtr="0">
            <a:spAutoFit/>
          </a:bodyPr>
          <a:lstStyle/>
          <a:p>
            <a:pPr marL="466725" indent="-466725" fontAlgn="base">
              <a:lnSpc>
                <a:spcPct val="93000"/>
              </a:lnSpc>
              <a:spcBef>
                <a:spcPct val="0"/>
              </a:spcBef>
              <a:spcAft>
                <a:spcPct val="0"/>
              </a:spcAft>
              <a:buClr>
                <a:srgbClr val="000000"/>
              </a:buClr>
              <a:buSzPct val="100000"/>
            </a:pPr>
            <a:r>
              <a:rPr lang="de-DE" sz="900" dirty="0">
                <a:solidFill>
                  <a:srgbClr val="FFFFFF"/>
                </a:solidFill>
                <a:cs typeface="Arial" pitchFamily="34" charset="0"/>
              </a:rPr>
              <a:t>Source:	</a:t>
            </a:r>
            <a:r>
              <a:rPr lang="de-DE" sz="900" dirty="0" err="1">
                <a:solidFill>
                  <a:srgbClr val="FFFFFF"/>
                </a:solidFill>
                <a:cs typeface="Arial" pitchFamily="34" charset="0"/>
              </a:rPr>
              <a:t>xxx</a:t>
            </a:r>
            <a:endParaRPr lang="de-DE" sz="900" dirty="0">
              <a:solidFill>
                <a:srgbClr val="FFFFFF"/>
              </a:solidFill>
              <a:cs typeface="Arial" pitchFamily="34" charset="0"/>
            </a:endParaRPr>
          </a:p>
        </p:txBody>
      </p:sp>
      <p:sp>
        <p:nvSpPr>
          <p:cNvPr id="7" name="Notes" hidden="1"/>
          <p:cNvSpPr txBox="1"/>
          <p:nvPr>
            <p:custDataLst>
              <p:tags r:id="rId24"/>
            </p:custDataLst>
          </p:nvPr>
        </p:nvSpPr>
        <p:spPr>
          <a:xfrm>
            <a:off x="681406" y="6417474"/>
            <a:ext cx="355867" cy="143116"/>
          </a:xfrm>
          <a:prstGeom prst="rect">
            <a:avLst/>
          </a:prstGeom>
          <a:noFill/>
          <a:ln w="9525">
            <a:noFill/>
          </a:ln>
        </p:spPr>
        <p:txBody>
          <a:bodyPr vert="horz" wrap="none" lIns="0" tIns="0" rIns="0" bIns="0" rtlCol="0" anchor="b" anchorCtr="0">
            <a:spAutoFit/>
          </a:bodyPr>
          <a:lstStyle/>
          <a:p>
            <a:pPr marL="161925" indent="-161925" fontAlgn="base">
              <a:lnSpc>
                <a:spcPct val="93000"/>
              </a:lnSpc>
              <a:spcBef>
                <a:spcPct val="0"/>
              </a:spcBef>
              <a:spcAft>
                <a:spcPct val="0"/>
              </a:spcAft>
              <a:buClr>
                <a:srgbClr val="000000"/>
              </a:buClr>
              <a:buSzPct val="100000"/>
            </a:pPr>
            <a:r>
              <a:rPr lang="de-DE" sz="1000" dirty="0">
                <a:solidFill>
                  <a:srgbClr val="000000"/>
                </a:solidFill>
                <a:cs typeface="Arial" pitchFamily="34" charset="0"/>
              </a:rPr>
              <a:t>1)	</a:t>
            </a:r>
            <a:r>
              <a:rPr lang="de-DE" sz="1000" dirty="0" err="1">
                <a:solidFill>
                  <a:srgbClr val="000000"/>
                </a:solidFill>
                <a:cs typeface="Arial" pitchFamily="34" charset="0"/>
              </a:rPr>
              <a:t>xxx</a:t>
            </a:r>
            <a:endParaRPr lang="de-DE" sz="1000" dirty="0">
              <a:solidFill>
                <a:srgbClr val="000000"/>
              </a:solidFill>
              <a:cs typeface="Arial" pitchFamily="34" charset="0"/>
            </a:endParaRPr>
          </a:p>
        </p:txBody>
      </p:sp>
      <p:grpSp>
        <p:nvGrpSpPr>
          <p:cNvPr id="4" name="Legend" hidden="1"/>
          <p:cNvGrpSpPr/>
          <p:nvPr>
            <p:custDataLst>
              <p:tags r:id="rId25"/>
            </p:custDataLst>
          </p:nvPr>
        </p:nvGrpSpPr>
        <p:grpSpPr>
          <a:xfrm>
            <a:off x="681408" y="6197440"/>
            <a:ext cx="698685" cy="144622"/>
            <a:chOff x="736600" y="6159340"/>
            <a:chExt cx="756909" cy="144622"/>
          </a:xfrm>
        </p:grpSpPr>
        <p:sp>
          <p:nvSpPr>
            <p:cNvPr id="9" name="LegendIcon"/>
            <p:cNvSpPr/>
            <p:nvPr/>
          </p:nvSpPr>
          <p:spPr>
            <a:xfrm>
              <a:off x="736600" y="6159500"/>
              <a:ext cx="215900" cy="144462"/>
            </a:xfrm>
            <a:prstGeom prst="rect">
              <a:avLst/>
            </a:prstGeom>
            <a:no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3000"/>
                </a:lnSpc>
                <a:spcBef>
                  <a:spcPct val="0"/>
                </a:spcBef>
                <a:spcAft>
                  <a:spcPct val="0"/>
                </a:spcAft>
              </a:pPr>
              <a:endParaRPr lang="de-DE" sz="1300" dirty="0">
                <a:solidFill>
                  <a:srgbClr val="000000"/>
                </a:solidFill>
                <a:cs typeface="Arial" pitchFamily="34" charset="0"/>
              </a:endParaRPr>
            </a:p>
          </p:txBody>
        </p:sp>
        <p:sp>
          <p:nvSpPr>
            <p:cNvPr id="10" name="LegendText"/>
            <p:cNvSpPr txBox="1"/>
            <p:nvPr/>
          </p:nvSpPr>
          <p:spPr>
            <a:xfrm>
              <a:off x="1035050" y="6159340"/>
              <a:ext cx="458459" cy="143116"/>
            </a:xfrm>
            <a:prstGeom prst="rect">
              <a:avLst/>
            </a:prstGeom>
            <a:noFill/>
            <a:ln w="9525">
              <a:noFill/>
            </a:ln>
          </p:spPr>
          <p:txBody>
            <a:bodyPr vert="horz" wrap="none" lIns="0" tIns="0" rIns="0" bIns="0" rtlCol="0" anchor="t" anchorCtr="0">
              <a:spAutoFit/>
            </a:bodyPr>
            <a:lstStyle/>
            <a:p>
              <a:pPr fontAlgn="base">
                <a:lnSpc>
                  <a:spcPct val="93000"/>
                </a:lnSpc>
                <a:spcBef>
                  <a:spcPct val="0"/>
                </a:spcBef>
                <a:spcAft>
                  <a:spcPct val="0"/>
                </a:spcAft>
                <a:buClr>
                  <a:srgbClr val="000000"/>
                </a:buClr>
                <a:buSzPct val="100000"/>
              </a:pPr>
              <a:r>
                <a:rPr lang="de-DE" sz="1000" dirty="0">
                  <a:solidFill>
                    <a:srgbClr val="000000"/>
                  </a:solidFill>
                  <a:cs typeface="Arial" pitchFamily="34" charset="0"/>
                </a:rPr>
                <a:t>Legend</a:t>
              </a:r>
            </a:p>
          </p:txBody>
        </p:sp>
      </p:grpSp>
      <p:sp>
        <p:nvSpPr>
          <p:cNvPr id="11" name="Subtitle" hidden="1"/>
          <p:cNvSpPr txBox="1">
            <a:spLocks/>
          </p:cNvSpPr>
          <p:nvPr>
            <p:custDataLst>
              <p:tags r:id="rId26"/>
            </p:custDataLst>
          </p:nvPr>
        </p:nvSpPr>
        <p:spPr>
          <a:xfrm>
            <a:off x="681408" y="1940725"/>
            <a:ext cx="7874617" cy="243272"/>
          </a:xfrm>
          <a:prstGeom prst="rect">
            <a:avLst/>
          </a:prstGeom>
          <a:noFill/>
          <a:ln w="9525">
            <a:noFill/>
          </a:ln>
        </p:spPr>
        <p:txBody>
          <a:bodyPr vert="horz" wrap="square" lIns="0" tIns="0" rIns="0" bIns="0" rtlCol="0">
            <a:spAutoFit/>
          </a:bodyPr>
          <a:lstStyle/>
          <a:p>
            <a:pPr fontAlgn="base">
              <a:lnSpc>
                <a:spcPct val="93000"/>
              </a:lnSpc>
              <a:spcBef>
                <a:spcPct val="0"/>
              </a:spcBef>
              <a:spcAft>
                <a:spcPct val="0"/>
              </a:spcAft>
              <a:buClr>
                <a:srgbClr val="000000"/>
              </a:buClr>
              <a:buSzPct val="100000"/>
            </a:pPr>
            <a:r>
              <a:rPr lang="de-DE" sz="1700" dirty="0" err="1">
                <a:solidFill>
                  <a:srgbClr val="000000"/>
                </a:solidFill>
                <a:cs typeface="Arial" pitchFamily="34" charset="0"/>
              </a:rPr>
              <a:t>Subtitle</a:t>
            </a:r>
            <a:endParaRPr lang="de-DE" sz="1700" dirty="0">
              <a:solidFill>
                <a:srgbClr val="000000"/>
              </a:solidFill>
              <a:cs typeface="Arial" pitchFamily="34" charset="0"/>
            </a:endParaRPr>
          </a:p>
        </p:txBody>
      </p:sp>
      <p:grpSp>
        <p:nvGrpSpPr>
          <p:cNvPr id="8" name="Drawing grid" hidden="1"/>
          <p:cNvGrpSpPr/>
          <p:nvPr/>
        </p:nvGrpSpPr>
        <p:grpSpPr>
          <a:xfrm>
            <a:off x="0" y="0"/>
            <a:ext cx="9144000" cy="6858000"/>
            <a:chOff x="0" y="0"/>
            <a:chExt cx="9906000" cy="6858000"/>
          </a:xfrm>
        </p:grpSpPr>
        <p:cxnSp>
          <p:nvCxnSpPr>
            <p:cNvPr id="14" name="!!!Do not delete!!!" hidden="1"/>
            <p:cNvCxnSpPr/>
            <p:nvPr/>
          </p:nvCxnSpPr>
          <p:spPr>
            <a:xfrm>
              <a:off x="0" y="1931986"/>
              <a:ext cx="9271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15" name="!!!Do not delete!!!" hidden="1"/>
            <p:cNvCxnSpPr/>
            <p:nvPr/>
          </p:nvCxnSpPr>
          <p:spPr>
            <a:xfrm>
              <a:off x="0" y="6416675"/>
              <a:ext cx="9906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16" name="!!!Do not delete!!!" hidden="1"/>
            <p:cNvCxnSpPr/>
            <p:nvPr/>
          </p:nvCxnSpPr>
          <p:spPr>
            <a:xfrm>
              <a:off x="0" y="5056187"/>
              <a:ext cx="7366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17" name="!!!Do not delete!!!" hidden="1"/>
            <p:cNvCxnSpPr/>
            <p:nvPr/>
          </p:nvCxnSpPr>
          <p:spPr>
            <a:xfrm>
              <a:off x="0" y="944743"/>
              <a:ext cx="9906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18" name="!!!Do not delete!!!" hidden="1"/>
            <p:cNvCxnSpPr/>
            <p:nvPr/>
          </p:nvCxnSpPr>
          <p:spPr>
            <a:xfrm>
              <a:off x="0" y="554037"/>
              <a:ext cx="9906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19" name="!!!Do not delete!!!" hidden="1"/>
            <p:cNvCxnSpPr/>
            <p:nvPr/>
          </p:nvCxnSpPr>
          <p:spPr>
            <a:xfrm>
              <a:off x="0" y="280986"/>
              <a:ext cx="9906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0" name="!!!Do not delete!!!" hidden="1"/>
            <p:cNvCxnSpPr/>
            <p:nvPr/>
          </p:nvCxnSpPr>
          <p:spPr>
            <a:xfrm>
              <a:off x="9271000" y="0"/>
              <a:ext cx="0" cy="685800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1" name="!!!Do not delete!!!" hidden="1"/>
            <p:cNvCxnSpPr/>
            <p:nvPr/>
          </p:nvCxnSpPr>
          <p:spPr>
            <a:xfrm>
              <a:off x="8128000" y="0"/>
              <a:ext cx="0" cy="74930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2" name="!!!Do not delete!!!" hidden="1"/>
            <p:cNvCxnSpPr/>
            <p:nvPr/>
          </p:nvCxnSpPr>
          <p:spPr>
            <a:xfrm>
              <a:off x="7740650" y="0"/>
              <a:ext cx="0" cy="74930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3" name="!!!Do not delete!!!" hidden="1"/>
            <p:cNvCxnSpPr/>
            <p:nvPr/>
          </p:nvCxnSpPr>
          <p:spPr>
            <a:xfrm>
              <a:off x="1347787" y="0"/>
              <a:ext cx="0" cy="74930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4" name="!!!Do not delete!!!" hidden="1"/>
            <p:cNvCxnSpPr/>
            <p:nvPr/>
          </p:nvCxnSpPr>
          <p:spPr>
            <a:xfrm>
              <a:off x="738000" y="0"/>
              <a:ext cx="0" cy="685800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5" name="!!!Do not delete!!!" hidden="1"/>
            <p:cNvCxnSpPr/>
            <p:nvPr/>
          </p:nvCxnSpPr>
          <p:spPr>
            <a:xfrm>
              <a:off x="0" y="6708775"/>
              <a:ext cx="9906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6" name="!!!Do not delete!!!" hidden="1"/>
            <p:cNvCxnSpPr/>
            <p:nvPr/>
          </p:nvCxnSpPr>
          <p:spPr>
            <a:xfrm>
              <a:off x="0" y="757767"/>
              <a:ext cx="108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7" name="!!!Do not delete!!!" hidden="1"/>
            <p:cNvCxnSpPr/>
            <p:nvPr/>
          </p:nvCxnSpPr>
          <p:spPr>
            <a:xfrm>
              <a:off x="0" y="1718032"/>
              <a:ext cx="108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grpSp>
      <p:sp>
        <p:nvSpPr>
          <p:cNvPr id="33" name="Slide Number"/>
          <p:cNvSpPr txBox="1">
            <a:spLocks noChangeArrowheads="1"/>
          </p:cNvSpPr>
          <p:nvPr>
            <p:custDataLst>
              <p:tags r:id="rId27"/>
            </p:custDataLst>
          </p:nvPr>
        </p:nvSpPr>
        <p:spPr bwMode="auto">
          <a:xfrm>
            <a:off x="8663354" y="6718300"/>
            <a:ext cx="153888" cy="15388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fontAlgn="base">
              <a:spcBef>
                <a:spcPct val="0"/>
              </a:spcBef>
              <a:spcAft>
                <a:spcPct val="0"/>
              </a:spcAft>
              <a:defRPr/>
            </a:pPr>
            <a:fld id="{7AA7B471-74A3-4F5F-8955-6C99E2375CAC}" type="slidenum">
              <a:rPr lang="en-US" sz="1000" b="1">
                <a:solidFill>
                  <a:srgbClr val="000000"/>
                </a:solidFill>
                <a:latin typeface="Calibri" pitchFamily="34" charset="0"/>
                <a:cs typeface="Calibri" pitchFamily="34" charset="0"/>
              </a:rPr>
              <a:pPr fontAlgn="base">
                <a:spcBef>
                  <a:spcPct val="0"/>
                </a:spcBef>
                <a:spcAft>
                  <a:spcPct val="0"/>
                </a:spcAft>
                <a:defRPr/>
              </a:pPr>
              <a:t>‹#›</a:t>
            </a:fld>
            <a:endParaRPr lang="en-US" sz="1000" b="1" dirty="0">
              <a:solidFill>
                <a:srgbClr val="000000"/>
              </a:solidFill>
              <a:latin typeface="Calibri" pitchFamily="34" charset="0"/>
              <a:cs typeface="Calibri" pitchFamily="34" charset="0"/>
            </a:endParaRPr>
          </a:p>
        </p:txBody>
      </p:sp>
      <p:sp>
        <p:nvSpPr>
          <p:cNvPr id="37" name="Slide Number Line"/>
          <p:cNvSpPr>
            <a:spLocks noChangeShapeType="1"/>
          </p:cNvSpPr>
          <p:nvPr>
            <p:custDataLst>
              <p:tags r:id="rId28"/>
            </p:custDataLst>
          </p:nvPr>
        </p:nvSpPr>
        <p:spPr bwMode="auto">
          <a:xfrm>
            <a:off x="8532693" y="6734180"/>
            <a:ext cx="0" cy="123825"/>
          </a:xfrm>
          <a:prstGeom prst="line">
            <a:avLst/>
          </a:prstGeom>
          <a:noFill/>
          <a:ln w="9525">
            <a:solidFill>
              <a:schemeClr val="tx1"/>
            </a:solidFill>
            <a:round/>
            <a:headEnd/>
            <a:tailEnd/>
          </a:ln>
          <a:effectLst/>
        </p:spPr>
        <p:txBody>
          <a:bodyPr wrap="none" lIns="0" tIns="0" rIns="0" bIns="0" anchor="ctr">
            <a:spAutoFit/>
          </a:bodyPr>
          <a:lstStyle/>
          <a:p>
            <a:pPr fontAlgn="base">
              <a:spcBef>
                <a:spcPct val="0"/>
              </a:spcBef>
              <a:spcAft>
                <a:spcPct val="0"/>
              </a:spcAft>
              <a:defRPr/>
            </a:pPr>
            <a:endParaRPr lang="en-US" sz="1300" b="1"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407807676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Lst>
  <p:hf hdr="0" dt="0"/>
  <p:txStyles>
    <p:titleStyle>
      <a:lvl1pPr algn="l" defTabSz="914400" rtl="0" eaLnBrk="1" latinLnBrk="0" hangingPunct="1">
        <a:lnSpc>
          <a:spcPct val="93000"/>
        </a:lnSpc>
        <a:spcBef>
          <a:spcPct val="0"/>
        </a:spcBef>
        <a:buNone/>
        <a:defRPr sz="2400" b="1" kern="1200">
          <a:solidFill>
            <a:schemeClr val="bg1"/>
          </a:solidFill>
          <a:latin typeface="Calibri" pitchFamily="34" charset="0"/>
          <a:ea typeface="+mj-ea"/>
          <a:cs typeface="Calibri" pitchFamily="34" charset="0"/>
        </a:defRPr>
      </a:lvl1pPr>
    </p:titleStyle>
    <p:bodyStyle>
      <a:lvl1pPr marL="0" indent="0" algn="l" defTabSz="914400" rtl="0" eaLnBrk="1" latinLnBrk="0" hangingPunct="1">
        <a:lnSpc>
          <a:spcPct val="93000"/>
        </a:lnSpc>
        <a:spcBef>
          <a:spcPts val="0"/>
        </a:spcBef>
        <a:buFont typeface="Arial" pitchFamily="34" charset="0"/>
        <a:buNone/>
        <a:defRPr sz="1800" b="1" kern="1200">
          <a:solidFill>
            <a:schemeClr val="tx1"/>
          </a:solidFill>
          <a:latin typeface="Calibri" pitchFamily="34" charset="0"/>
          <a:ea typeface="+mn-ea"/>
          <a:cs typeface="Calibri" pitchFamily="34" charset="0"/>
        </a:defRPr>
      </a:lvl1pPr>
      <a:lvl2pPr marL="230400" indent="-230400" algn="l" defTabSz="914400" rtl="0" eaLnBrk="1" latinLnBrk="0" hangingPunct="1">
        <a:lnSpc>
          <a:spcPct val="93000"/>
        </a:lnSpc>
        <a:spcBef>
          <a:spcPts val="1200"/>
        </a:spcBef>
        <a:buFont typeface="Arial" pitchFamily="34" charset="0"/>
        <a:buChar char="•"/>
        <a:defRPr sz="1800" kern="1200">
          <a:solidFill>
            <a:schemeClr val="tx1"/>
          </a:solidFill>
          <a:latin typeface="Calibri" pitchFamily="34" charset="0"/>
          <a:ea typeface="+mn-ea"/>
          <a:cs typeface="Calibri" pitchFamily="34" charset="0"/>
        </a:defRPr>
      </a:lvl2pPr>
      <a:lvl3pPr marL="482400" indent="-234000" algn="l" defTabSz="914400" rtl="0" eaLnBrk="1" latinLnBrk="0" hangingPunct="1">
        <a:lnSpc>
          <a:spcPct val="93000"/>
        </a:lnSpc>
        <a:spcBef>
          <a:spcPts val="400"/>
        </a:spcBef>
        <a:buFont typeface="Arial" pitchFamily="34" charset="0"/>
        <a:buChar char="–"/>
        <a:defRPr sz="1800" kern="1200">
          <a:solidFill>
            <a:schemeClr val="tx1"/>
          </a:solidFill>
          <a:latin typeface="Calibri" pitchFamily="34" charset="0"/>
          <a:ea typeface="+mn-ea"/>
          <a:cs typeface="Calibri" pitchFamily="34" charset="0"/>
        </a:defRPr>
      </a:lvl3pPr>
      <a:lvl4pPr marL="698400" indent="-201600" algn="l" defTabSz="914400" rtl="0" eaLnBrk="1" latinLnBrk="0" hangingPunct="1">
        <a:lnSpc>
          <a:spcPct val="93000"/>
        </a:lnSpc>
        <a:spcBef>
          <a:spcPts val="200"/>
        </a:spcBef>
        <a:buFont typeface="Arial" pitchFamily="34" charset="0"/>
        <a:buChar char="-"/>
        <a:defRPr sz="1800" kern="1200">
          <a:solidFill>
            <a:schemeClr val="tx1"/>
          </a:solidFill>
          <a:latin typeface="Calibri" pitchFamily="34" charset="0"/>
          <a:ea typeface="+mn-ea"/>
          <a:cs typeface="Calibri" pitchFamily="34" charset="0"/>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13"/>
          <p:cNvSpPr>
            <a:spLocks noChangeArrowheads="1"/>
          </p:cNvSpPr>
          <p:nvPr>
            <p:custDataLst>
              <p:tags r:id="rId16"/>
            </p:custDataLst>
          </p:nvPr>
        </p:nvSpPr>
        <p:spPr bwMode="auto">
          <a:xfrm>
            <a:off x="0" y="6373697"/>
            <a:ext cx="9144000" cy="494022"/>
          </a:xfrm>
          <a:prstGeom prst="rect">
            <a:avLst/>
          </a:prstGeom>
          <a:solidFill>
            <a:srgbClr val="003F87"/>
          </a:solidFill>
          <a:ln>
            <a:noFill/>
          </a:ln>
          <a:extLst/>
        </p:spPr>
        <p:txBody>
          <a:bodyPr wrap="none" lIns="93236" tIns="46619" rIns="93236" bIns="46619" anchor="ctr"/>
          <a:lstStyle/>
          <a:p>
            <a:pPr algn="ctr" fontAlgn="base">
              <a:spcBef>
                <a:spcPct val="0"/>
              </a:spcBef>
              <a:spcAft>
                <a:spcPct val="0"/>
              </a:spcAft>
              <a:defRPr/>
            </a:pPr>
            <a:endParaRPr lang="hr-HR">
              <a:solidFill>
                <a:srgbClr val="FFFFFF"/>
              </a:solidFill>
              <a:latin typeface="Arial" pitchFamily="34" charset="0"/>
              <a:cs typeface="Arial" pitchFamily="34" charset="0"/>
            </a:endParaRPr>
          </a:p>
        </p:txBody>
      </p:sp>
      <p:sp>
        <p:nvSpPr>
          <p:cNvPr id="1062" name="McK 2. Slide Title"/>
          <p:cNvSpPr>
            <a:spLocks noGrp="1" noChangeArrowheads="1"/>
          </p:cNvSpPr>
          <p:nvPr>
            <p:ph type="title"/>
          </p:nvPr>
        </p:nvSpPr>
        <p:spPr bwMode="auto">
          <a:xfrm>
            <a:off x="121489" y="234864"/>
            <a:ext cx="8794113" cy="31099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8" name="McK 1. On-page tracker" hidden="1"/>
          <p:cNvSpPr>
            <a:spLocks noChangeArrowheads="1"/>
          </p:cNvSpPr>
          <p:nvPr/>
        </p:nvSpPr>
        <p:spPr bwMode="auto">
          <a:xfrm>
            <a:off x="121489" y="27536"/>
            <a:ext cx="677093" cy="220285"/>
          </a:xfrm>
          <a:prstGeom prst="rect">
            <a:avLst/>
          </a:prstGeom>
          <a:noFill/>
          <a:ln>
            <a:noFill/>
          </a:ln>
          <a:extLst/>
        </p:spPr>
        <p:txBody>
          <a:bodyPr wrap="none" lIns="0" tIns="0" rIns="0" bIns="0">
            <a:spAutoFit/>
          </a:bodyPr>
          <a:lstStyle/>
          <a:p>
            <a:pPr fontAlgn="base">
              <a:spcBef>
                <a:spcPct val="0"/>
              </a:spcBef>
              <a:spcAft>
                <a:spcPct val="0"/>
              </a:spcAft>
              <a:defRPr/>
            </a:pPr>
            <a:r>
              <a:rPr lang="en-US" sz="1400">
                <a:solidFill>
                  <a:srgbClr val="808080"/>
                </a:solidFill>
                <a:cs typeface="Arial" pitchFamily="34" charset="0"/>
              </a:rPr>
              <a:t>TRACKER</a:t>
            </a:r>
          </a:p>
        </p:txBody>
      </p:sp>
      <p:sp>
        <p:nvSpPr>
          <p:cNvPr id="1029" name="McK 3. Unit of measure" hidden="1"/>
          <p:cNvSpPr txBox="1">
            <a:spLocks noChangeArrowheads="1"/>
          </p:cNvSpPr>
          <p:nvPr/>
        </p:nvSpPr>
        <p:spPr bwMode="auto">
          <a:xfrm>
            <a:off x="121489" y="542615"/>
            <a:ext cx="3730492" cy="220285"/>
          </a:xfrm>
          <a:prstGeom prst="rect">
            <a:avLst/>
          </a:prstGeom>
          <a:noFill/>
          <a:ln>
            <a:noFill/>
          </a:ln>
          <a:extLst/>
        </p:spPr>
        <p:txBody>
          <a:bodyPr lIns="0" tIns="0" rIns="0" bIns="0">
            <a:spAutoFit/>
          </a:bodyPr>
          <a:lstStyle>
            <a:lvl1pPr defTabSz="895350" eaLnBrk="0" hangingPunct="0">
              <a:defRPr sz="1000">
                <a:solidFill>
                  <a:srgbClr val="003F87"/>
                </a:solidFill>
                <a:latin typeface="Calibri" pitchFamily="34" charset="0"/>
                <a:cs typeface="Arial" pitchFamily="34" charset="0"/>
              </a:defRPr>
            </a:lvl1pPr>
            <a:lvl2pPr marL="742950" indent="-285750" defTabSz="895350" eaLnBrk="0" hangingPunct="0">
              <a:defRPr sz="1000">
                <a:solidFill>
                  <a:srgbClr val="003F87"/>
                </a:solidFill>
                <a:latin typeface="Calibri" pitchFamily="34" charset="0"/>
                <a:cs typeface="Arial" pitchFamily="34" charset="0"/>
              </a:defRPr>
            </a:lvl2pPr>
            <a:lvl3pPr marL="1143000" indent="-228600" defTabSz="895350" eaLnBrk="0" hangingPunct="0">
              <a:defRPr sz="1000">
                <a:solidFill>
                  <a:srgbClr val="003F87"/>
                </a:solidFill>
                <a:latin typeface="Calibri" pitchFamily="34" charset="0"/>
                <a:cs typeface="Arial" pitchFamily="34" charset="0"/>
              </a:defRPr>
            </a:lvl3pPr>
            <a:lvl4pPr marL="1600200" indent="-228600" defTabSz="895350" eaLnBrk="0" hangingPunct="0">
              <a:defRPr sz="1000">
                <a:solidFill>
                  <a:srgbClr val="003F87"/>
                </a:solidFill>
                <a:latin typeface="Calibri" pitchFamily="34" charset="0"/>
                <a:cs typeface="Arial" pitchFamily="34" charset="0"/>
              </a:defRPr>
            </a:lvl4pPr>
            <a:lvl5pPr marL="2057400" indent="-228600" defTabSz="895350" eaLnBrk="0" hangingPunct="0">
              <a:defRPr sz="1000">
                <a:solidFill>
                  <a:srgbClr val="003F87"/>
                </a:solidFill>
                <a:latin typeface="Calibri" pitchFamily="34" charset="0"/>
                <a:cs typeface="Arial" pitchFamily="34" charset="0"/>
              </a:defRPr>
            </a:lvl5pPr>
            <a:lvl6pPr marL="2514600" indent="-228600" defTabSz="895350" eaLnBrk="0" fontAlgn="base" hangingPunct="0">
              <a:spcBef>
                <a:spcPct val="0"/>
              </a:spcBef>
              <a:spcAft>
                <a:spcPct val="0"/>
              </a:spcAft>
              <a:defRPr sz="1000">
                <a:solidFill>
                  <a:srgbClr val="003F87"/>
                </a:solidFill>
                <a:latin typeface="Calibri" pitchFamily="34" charset="0"/>
                <a:cs typeface="Arial" pitchFamily="34" charset="0"/>
              </a:defRPr>
            </a:lvl6pPr>
            <a:lvl7pPr marL="2971800" indent="-228600" defTabSz="895350" eaLnBrk="0" fontAlgn="base" hangingPunct="0">
              <a:spcBef>
                <a:spcPct val="0"/>
              </a:spcBef>
              <a:spcAft>
                <a:spcPct val="0"/>
              </a:spcAft>
              <a:defRPr sz="1000">
                <a:solidFill>
                  <a:srgbClr val="003F87"/>
                </a:solidFill>
                <a:latin typeface="Calibri" pitchFamily="34" charset="0"/>
                <a:cs typeface="Arial" pitchFamily="34" charset="0"/>
              </a:defRPr>
            </a:lvl7pPr>
            <a:lvl8pPr marL="3429000" indent="-228600" defTabSz="895350" eaLnBrk="0" fontAlgn="base" hangingPunct="0">
              <a:spcBef>
                <a:spcPct val="0"/>
              </a:spcBef>
              <a:spcAft>
                <a:spcPct val="0"/>
              </a:spcAft>
              <a:defRPr sz="1000">
                <a:solidFill>
                  <a:srgbClr val="003F87"/>
                </a:solidFill>
                <a:latin typeface="Calibri" pitchFamily="34" charset="0"/>
                <a:cs typeface="Arial" pitchFamily="34" charset="0"/>
              </a:defRPr>
            </a:lvl8pPr>
            <a:lvl9pPr marL="3886200" indent="-228600" defTabSz="895350" eaLnBrk="0" fontAlgn="base" hangingPunct="0">
              <a:spcBef>
                <a:spcPct val="0"/>
              </a:spcBef>
              <a:spcAft>
                <a:spcPct val="0"/>
              </a:spcAft>
              <a:defRPr sz="1000">
                <a:solidFill>
                  <a:srgbClr val="003F87"/>
                </a:solidFill>
                <a:latin typeface="Calibri" pitchFamily="34" charset="0"/>
                <a:cs typeface="Arial" pitchFamily="34" charset="0"/>
              </a:defRPr>
            </a:lvl9pPr>
          </a:lstStyle>
          <a:p>
            <a:pPr eaLnBrk="1" fontAlgn="base" hangingPunct="1">
              <a:spcBef>
                <a:spcPct val="0"/>
              </a:spcBef>
              <a:spcAft>
                <a:spcPct val="0"/>
              </a:spcAft>
              <a:defRPr/>
            </a:pPr>
            <a:r>
              <a:rPr lang="en-US" sz="1400" smtClean="0">
                <a:solidFill>
                  <a:srgbClr val="808080"/>
                </a:solidFill>
              </a:rPr>
              <a:t>Unit of measure</a:t>
            </a:r>
          </a:p>
        </p:txBody>
      </p:sp>
      <p:grpSp>
        <p:nvGrpSpPr>
          <p:cNvPr id="1065" name="McK Slide Elements"/>
          <p:cNvGrpSpPr>
            <a:grpSpLocks/>
          </p:cNvGrpSpPr>
          <p:nvPr/>
        </p:nvGrpSpPr>
        <p:grpSpPr bwMode="auto">
          <a:xfrm>
            <a:off x="121489" y="6203623"/>
            <a:ext cx="8722840" cy="518318"/>
            <a:chOff x="75" y="3830"/>
            <a:chExt cx="5385" cy="320"/>
          </a:xfrm>
        </p:grpSpPr>
        <p:sp>
          <p:nvSpPr>
            <p:cNvPr id="1038" name="McK 4. Footnote" hidden="1"/>
            <p:cNvSpPr txBox="1">
              <a:spLocks noChangeArrowheads="1"/>
            </p:cNvSpPr>
            <p:nvPr userDrawn="1"/>
          </p:nvSpPr>
          <p:spPr bwMode="auto">
            <a:xfrm>
              <a:off x="75" y="3830"/>
              <a:ext cx="5385" cy="96"/>
            </a:xfrm>
            <a:prstGeom prst="rect">
              <a:avLst/>
            </a:prstGeom>
            <a:noFill/>
            <a:ln>
              <a:noFill/>
            </a:ln>
            <a:extLst/>
          </p:spPr>
          <p:txBody>
            <a:bodyPr lIns="0" tIns="0" rIns="0" bIns="0" anchor="b">
              <a:spAutoFit/>
            </a:bodyPr>
            <a:lstStyle>
              <a:lvl1pPr marL="104775" indent="-104775" defTabSz="895350" eaLnBrk="0" hangingPunct="0">
                <a:defRPr sz="1000">
                  <a:solidFill>
                    <a:srgbClr val="003F87"/>
                  </a:solidFill>
                  <a:latin typeface="Calibri" pitchFamily="34" charset="0"/>
                  <a:cs typeface="Arial" pitchFamily="34" charset="0"/>
                </a:defRPr>
              </a:lvl1pPr>
              <a:lvl2pPr marL="742950" indent="-285750" defTabSz="895350" eaLnBrk="0" hangingPunct="0">
                <a:defRPr sz="1000">
                  <a:solidFill>
                    <a:srgbClr val="003F87"/>
                  </a:solidFill>
                  <a:latin typeface="Calibri" pitchFamily="34" charset="0"/>
                  <a:cs typeface="Arial" pitchFamily="34" charset="0"/>
                </a:defRPr>
              </a:lvl2pPr>
              <a:lvl3pPr marL="1143000" indent="-228600" defTabSz="895350" eaLnBrk="0" hangingPunct="0">
                <a:defRPr sz="1000">
                  <a:solidFill>
                    <a:srgbClr val="003F87"/>
                  </a:solidFill>
                  <a:latin typeface="Calibri" pitchFamily="34" charset="0"/>
                  <a:cs typeface="Arial" pitchFamily="34" charset="0"/>
                </a:defRPr>
              </a:lvl3pPr>
              <a:lvl4pPr marL="1600200" indent="-228600" defTabSz="895350" eaLnBrk="0" hangingPunct="0">
                <a:defRPr sz="1000">
                  <a:solidFill>
                    <a:srgbClr val="003F87"/>
                  </a:solidFill>
                  <a:latin typeface="Calibri" pitchFamily="34" charset="0"/>
                  <a:cs typeface="Arial" pitchFamily="34" charset="0"/>
                </a:defRPr>
              </a:lvl4pPr>
              <a:lvl5pPr marL="2057400" indent="-228600" defTabSz="895350" eaLnBrk="0" hangingPunct="0">
                <a:defRPr sz="1000">
                  <a:solidFill>
                    <a:srgbClr val="003F87"/>
                  </a:solidFill>
                  <a:latin typeface="Calibri" pitchFamily="34" charset="0"/>
                  <a:cs typeface="Arial" pitchFamily="34" charset="0"/>
                </a:defRPr>
              </a:lvl5pPr>
              <a:lvl6pPr marL="2514600" indent="-228600" defTabSz="895350" eaLnBrk="0" fontAlgn="base" hangingPunct="0">
                <a:spcBef>
                  <a:spcPct val="0"/>
                </a:spcBef>
                <a:spcAft>
                  <a:spcPct val="0"/>
                </a:spcAft>
                <a:defRPr sz="1000">
                  <a:solidFill>
                    <a:srgbClr val="003F87"/>
                  </a:solidFill>
                  <a:latin typeface="Calibri" pitchFamily="34" charset="0"/>
                  <a:cs typeface="Arial" pitchFamily="34" charset="0"/>
                </a:defRPr>
              </a:lvl6pPr>
              <a:lvl7pPr marL="2971800" indent="-228600" defTabSz="895350" eaLnBrk="0" fontAlgn="base" hangingPunct="0">
                <a:spcBef>
                  <a:spcPct val="0"/>
                </a:spcBef>
                <a:spcAft>
                  <a:spcPct val="0"/>
                </a:spcAft>
                <a:defRPr sz="1000">
                  <a:solidFill>
                    <a:srgbClr val="003F87"/>
                  </a:solidFill>
                  <a:latin typeface="Calibri" pitchFamily="34" charset="0"/>
                  <a:cs typeface="Arial" pitchFamily="34" charset="0"/>
                </a:defRPr>
              </a:lvl7pPr>
              <a:lvl8pPr marL="3429000" indent="-228600" defTabSz="895350" eaLnBrk="0" fontAlgn="base" hangingPunct="0">
                <a:spcBef>
                  <a:spcPct val="0"/>
                </a:spcBef>
                <a:spcAft>
                  <a:spcPct val="0"/>
                </a:spcAft>
                <a:defRPr sz="1000">
                  <a:solidFill>
                    <a:srgbClr val="003F87"/>
                  </a:solidFill>
                  <a:latin typeface="Calibri" pitchFamily="34" charset="0"/>
                  <a:cs typeface="Arial" pitchFamily="34" charset="0"/>
                </a:defRPr>
              </a:lvl8pPr>
              <a:lvl9pPr marL="3886200" indent="-228600" defTabSz="895350" eaLnBrk="0" fontAlgn="base" hangingPunct="0">
                <a:spcBef>
                  <a:spcPct val="0"/>
                </a:spcBef>
                <a:spcAft>
                  <a:spcPct val="0"/>
                </a:spcAft>
                <a:defRPr sz="1000">
                  <a:solidFill>
                    <a:srgbClr val="003F87"/>
                  </a:solidFill>
                  <a:latin typeface="Calibri" pitchFamily="34" charset="0"/>
                  <a:cs typeface="Arial" pitchFamily="34" charset="0"/>
                </a:defRPr>
              </a:lvl9pPr>
            </a:lstStyle>
            <a:p>
              <a:pPr eaLnBrk="1" fontAlgn="base" hangingPunct="1">
                <a:spcBef>
                  <a:spcPct val="0"/>
                </a:spcBef>
                <a:spcAft>
                  <a:spcPct val="0"/>
                </a:spcAft>
                <a:defRPr/>
              </a:pPr>
              <a:r>
                <a:rPr lang="en-US" smtClean="0">
                  <a:solidFill>
                    <a:srgbClr val="000000"/>
                  </a:solidFill>
                </a:rPr>
                <a:t>1 Footnote</a:t>
              </a:r>
            </a:p>
          </p:txBody>
        </p:sp>
        <p:sp>
          <p:nvSpPr>
            <p:cNvPr id="1039" name="McK 5. Source" hidden="1"/>
            <p:cNvSpPr>
              <a:spLocks noChangeArrowheads="1"/>
            </p:cNvSpPr>
            <p:nvPr userDrawn="1"/>
          </p:nvSpPr>
          <p:spPr bwMode="auto">
            <a:xfrm>
              <a:off x="75" y="4054"/>
              <a:ext cx="4323" cy="96"/>
            </a:xfrm>
            <a:prstGeom prst="rect">
              <a:avLst/>
            </a:prstGeom>
            <a:noFill/>
            <a:ln>
              <a:noFill/>
            </a:ln>
            <a:extLst/>
          </p:spPr>
          <p:txBody>
            <a:bodyPr lIns="0" tIns="0" rIns="0" bIns="0" anchor="ctr">
              <a:spAutoFit/>
            </a:bodyPr>
            <a:lstStyle/>
            <a:p>
              <a:pPr marL="620356" indent="-620356" defTabSz="911906" fontAlgn="base">
                <a:spcBef>
                  <a:spcPct val="0"/>
                </a:spcBef>
                <a:spcAft>
                  <a:spcPct val="0"/>
                </a:spcAft>
                <a:tabLst>
                  <a:tab pos="623595" algn="l"/>
                </a:tabLst>
                <a:defRPr/>
              </a:pPr>
              <a:r>
                <a:rPr lang="en-US" sz="1000">
                  <a:solidFill>
                    <a:srgbClr val="000000"/>
                  </a:solidFill>
                  <a:cs typeface="Arial" pitchFamily="34" charset="0"/>
                </a:rPr>
                <a:t>SOURCE: Source</a:t>
              </a:r>
            </a:p>
          </p:txBody>
        </p:sp>
      </p:grpSp>
      <p:grpSp>
        <p:nvGrpSpPr>
          <p:cNvPr id="1066" name="ACET" hidden="1"/>
          <p:cNvGrpSpPr>
            <a:grpSpLocks/>
          </p:cNvGrpSpPr>
          <p:nvPr/>
        </p:nvGrpSpPr>
        <p:grpSpPr bwMode="auto">
          <a:xfrm>
            <a:off x="1482155" y="1150019"/>
            <a:ext cx="4350892" cy="518318"/>
            <a:chOff x="915" y="710"/>
            <a:chExt cx="2686" cy="320"/>
          </a:xfrm>
        </p:grpSpPr>
        <p:cxnSp>
          <p:nvCxnSpPr>
            <p:cNvPr id="1070" name="AutoShape 249" hidden="1"/>
            <p:cNvCxnSpPr>
              <a:cxnSpLocks noChangeShapeType="1"/>
              <a:stCxn id="1037" idx="4"/>
              <a:endCxn id="1037" idx="6"/>
            </p:cNvCxnSpPr>
            <p:nvPr/>
          </p:nvCxnSpPr>
          <p:spPr bwMode="auto">
            <a:xfrm>
              <a:off x="915" y="1030"/>
              <a:ext cx="2686" cy="0"/>
            </a:xfrm>
            <a:prstGeom prst="straightConnector1">
              <a:avLst/>
            </a:prstGeom>
            <a:noFill/>
            <a:ln w="9525">
              <a:solidFill>
                <a:schemeClr val="tx1"/>
              </a:solidFill>
              <a:round/>
              <a:headEnd/>
              <a:tailEnd/>
            </a:ln>
          </p:spPr>
        </p:cxnSp>
        <p:sp>
          <p:nvSpPr>
            <p:cNvPr id="1037" name="AutoShape 250" hidden="1"/>
            <p:cNvSpPr>
              <a:spLocks noChangeArrowheads="1"/>
            </p:cNvSpPr>
            <p:nvPr/>
          </p:nvSpPr>
          <p:spPr bwMode="auto">
            <a:xfrm>
              <a:off x="915" y="710"/>
              <a:ext cx="2686" cy="320"/>
            </a:xfrm>
            <a:prstGeom prst="leftRightArrow">
              <a:avLst>
                <a:gd name="adj1" fmla="val 100000"/>
                <a:gd name="adj2" fmla="val 0"/>
              </a:avLst>
            </a:prstGeom>
            <a:noFill/>
            <a:ln>
              <a:noFill/>
            </a:ln>
            <a:extLst/>
          </p:spPr>
          <p:txBody>
            <a:bodyPr lIns="0" tIns="0" rIns="0" bIns="18286" anchor="b">
              <a:spAutoFit/>
            </a:bodyPr>
            <a:lstStyle/>
            <a:p>
              <a:pPr fontAlgn="base">
                <a:spcBef>
                  <a:spcPct val="0"/>
                </a:spcBef>
                <a:spcAft>
                  <a:spcPct val="0"/>
                </a:spcAft>
                <a:defRPr/>
              </a:pPr>
              <a:r>
                <a:rPr lang="en-US" sz="1600" b="1">
                  <a:solidFill>
                    <a:srgbClr val="000000"/>
                  </a:solidFill>
                  <a:cs typeface="Arial" pitchFamily="34" charset="0"/>
                </a:rPr>
                <a:t>Title</a:t>
              </a:r>
            </a:p>
            <a:p>
              <a:pPr fontAlgn="base">
                <a:spcBef>
                  <a:spcPct val="0"/>
                </a:spcBef>
                <a:spcAft>
                  <a:spcPct val="0"/>
                </a:spcAft>
                <a:defRPr/>
              </a:pPr>
              <a:r>
                <a:rPr lang="en-US" sz="1600">
                  <a:solidFill>
                    <a:srgbClr val="808080"/>
                  </a:solidFill>
                  <a:cs typeface="Arial" pitchFamily="34" charset="0"/>
                </a:rPr>
                <a:t>Unit of measure</a:t>
              </a:r>
            </a:p>
          </p:txBody>
        </p:sp>
      </p:grpSp>
      <p:sp>
        <p:nvSpPr>
          <p:cNvPr id="1067" name="Rectangle 286"/>
          <p:cNvSpPr>
            <a:spLocks noGrp="1" noChangeArrowheads="1"/>
          </p:cNvSpPr>
          <p:nvPr>
            <p:ph type="body" idx="1"/>
          </p:nvPr>
        </p:nvSpPr>
        <p:spPr bwMode="auto">
          <a:xfrm>
            <a:off x="1482155" y="1990667"/>
            <a:ext cx="4389768" cy="1247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doc id"/>
          <p:cNvSpPr>
            <a:spLocks noChangeArrowheads="1"/>
          </p:cNvSpPr>
          <p:nvPr/>
        </p:nvSpPr>
        <p:spPr bwMode="auto">
          <a:xfrm>
            <a:off x="8246609" y="37255"/>
            <a:ext cx="670614" cy="124720"/>
          </a:xfrm>
          <a:prstGeom prst="rect">
            <a:avLst/>
          </a:prstGeom>
          <a:noFill/>
          <a:ln>
            <a:noFill/>
          </a:ln>
          <a:extLst/>
        </p:spPr>
        <p:txBody>
          <a:bodyPr wrap="none" lIns="0" tIns="0" rIns="0" bIns="0"/>
          <a:lstStyle/>
          <a:p>
            <a:pPr fontAlgn="base">
              <a:spcBef>
                <a:spcPct val="0"/>
              </a:spcBef>
              <a:spcAft>
                <a:spcPct val="0"/>
              </a:spcAft>
              <a:defRPr/>
            </a:pPr>
            <a:endParaRPr lang="hr-HR" sz="1100" b="1">
              <a:solidFill>
                <a:srgbClr val="000000"/>
              </a:solidFill>
              <a:latin typeface="Arial" pitchFamily="34" charset="0"/>
              <a:cs typeface="Arial" pitchFamily="34" charset="0"/>
            </a:endParaRPr>
          </a:p>
        </p:txBody>
      </p:sp>
      <p:sp>
        <p:nvSpPr>
          <p:cNvPr id="1326" name="Rectangle 302"/>
          <p:cNvSpPr>
            <a:spLocks noGrp="1" noChangeArrowheads="1"/>
          </p:cNvSpPr>
          <p:nvPr>
            <p:ph type="sldNum" sz="quarter" idx="4"/>
          </p:nvPr>
        </p:nvSpPr>
        <p:spPr bwMode="auto">
          <a:xfrm>
            <a:off x="8719602" y="6566446"/>
            <a:ext cx="199240" cy="155496"/>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l">
              <a:defRPr>
                <a:solidFill>
                  <a:schemeClr val="bg1"/>
                </a:solidFill>
                <a:cs typeface="Arial" charset="0"/>
              </a:defRPr>
            </a:lvl1pPr>
          </a:lstStyle>
          <a:p>
            <a:pPr fontAlgn="base">
              <a:spcBef>
                <a:spcPct val="0"/>
              </a:spcBef>
              <a:spcAft>
                <a:spcPct val="0"/>
              </a:spcAft>
              <a:defRPr/>
            </a:pPr>
            <a:fld id="{1B958431-8C6E-4EB9-B68D-9BA821B2F2EF}" type="slidenum">
              <a:rPr lang="en-US" sz="1000">
                <a:solidFill>
                  <a:srgbClr val="FFFFFF"/>
                </a:solidFill>
              </a:rPr>
              <a:pPr fontAlgn="base">
                <a:spcBef>
                  <a:spcPct val="0"/>
                </a:spcBef>
                <a:spcAft>
                  <a:spcPct val="0"/>
                </a:spcAft>
                <a:defRPr/>
              </a:pPr>
              <a:t>‹#›</a:t>
            </a:fld>
            <a:r>
              <a:rPr lang="en-US" sz="1000">
                <a:solidFill>
                  <a:srgbClr val="FFFFFF"/>
                </a:solidFill>
              </a:rPr>
              <a:t> </a:t>
            </a:r>
          </a:p>
        </p:txBody>
      </p:sp>
      <p:graphicFrame>
        <p:nvGraphicFramePr>
          <p:cNvPr id="1059" name="Object 35"/>
          <p:cNvGraphicFramePr>
            <a:graphicFrameLocks noChangeAspect="1"/>
          </p:cNvGraphicFramePr>
          <p:nvPr/>
        </p:nvGraphicFramePr>
        <p:xfrm>
          <a:off x="7720160" y="6493559"/>
          <a:ext cx="808301" cy="306131"/>
        </p:xfrm>
        <a:graphic>
          <a:graphicData uri="http://schemas.openxmlformats.org/presentationml/2006/ole">
            <mc:AlternateContent xmlns:mc="http://schemas.openxmlformats.org/markup-compatibility/2006">
              <mc:Choice xmlns:v="urn:schemas-microsoft-com:vml" Requires="v">
                <p:oleObj spid="_x0000_s35843" name="CorelDRAW" r:id="rId17" imgW="4044696" imgH="1530096" progId="">
                  <p:embed/>
                </p:oleObj>
              </mc:Choice>
              <mc:Fallback>
                <p:oleObj name="CorelDRAW" r:id="rId17" imgW="4044696" imgH="1530096" progId="">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20160" y="6493559"/>
                        <a:ext cx="808301" cy="306131"/>
                      </a:xfrm>
                      <a:prstGeom prst="rect">
                        <a:avLst/>
                      </a:prstGeom>
                      <a:noFill/>
                      <a:ln>
                        <a:noFill/>
                      </a:ln>
                      <a:effectLst/>
                      <a:extLst>
                        <a:ext uri="{909E8E84-426E-40DD-AFC4-6F175D3DCCD1}">
                          <a14:hiddenFill xmlns:a14="http://schemas.microsoft.com/office/drawing/2010/main">
                            <a:solidFill>
                              <a:srgbClr val="C7E0F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oleObj>
              </mc:Fallback>
            </mc:AlternateContent>
          </a:graphicData>
        </a:graphic>
      </p:graphicFrame>
    </p:spTree>
    <p:extLst>
      <p:ext uri="{BB962C8B-B14F-4D97-AF65-F5344CB8AC3E}">
        <p14:creationId xmlns:p14="http://schemas.microsoft.com/office/powerpoint/2010/main" val="41343090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hf sldNum="0" hdr="0" ftr="0" dt="0"/>
  <p:txStyles>
    <p:titleStyle>
      <a:lvl1pPr algn="l" defTabSz="911906" rtl="0" eaLnBrk="0" fontAlgn="base" hangingPunct="0">
        <a:spcBef>
          <a:spcPct val="0"/>
        </a:spcBef>
        <a:spcAft>
          <a:spcPct val="0"/>
        </a:spcAft>
        <a:defRPr sz="2000" b="1">
          <a:solidFill>
            <a:srgbClr val="003F87"/>
          </a:solidFill>
          <a:latin typeface="+mj-lt"/>
          <a:ea typeface="+mj-ea"/>
          <a:cs typeface="+mj-cs"/>
        </a:defRPr>
      </a:lvl1pPr>
      <a:lvl2pPr algn="l" defTabSz="911906" rtl="0" eaLnBrk="0" fontAlgn="base" hangingPunct="0">
        <a:spcBef>
          <a:spcPct val="0"/>
        </a:spcBef>
        <a:spcAft>
          <a:spcPct val="0"/>
        </a:spcAft>
        <a:defRPr sz="2000" b="1">
          <a:solidFill>
            <a:srgbClr val="003F87"/>
          </a:solidFill>
          <a:latin typeface="Calibri" pitchFamily="34" charset="0"/>
        </a:defRPr>
      </a:lvl2pPr>
      <a:lvl3pPr algn="l" defTabSz="911906" rtl="0" eaLnBrk="0" fontAlgn="base" hangingPunct="0">
        <a:spcBef>
          <a:spcPct val="0"/>
        </a:spcBef>
        <a:spcAft>
          <a:spcPct val="0"/>
        </a:spcAft>
        <a:defRPr sz="2000" b="1">
          <a:solidFill>
            <a:srgbClr val="003F87"/>
          </a:solidFill>
          <a:latin typeface="Calibri" pitchFamily="34" charset="0"/>
        </a:defRPr>
      </a:lvl3pPr>
      <a:lvl4pPr algn="l" defTabSz="911906" rtl="0" eaLnBrk="0" fontAlgn="base" hangingPunct="0">
        <a:spcBef>
          <a:spcPct val="0"/>
        </a:spcBef>
        <a:spcAft>
          <a:spcPct val="0"/>
        </a:spcAft>
        <a:defRPr sz="2000" b="1">
          <a:solidFill>
            <a:srgbClr val="003F87"/>
          </a:solidFill>
          <a:latin typeface="Calibri" pitchFamily="34" charset="0"/>
        </a:defRPr>
      </a:lvl4pPr>
      <a:lvl5pPr algn="l" defTabSz="911906" rtl="0" eaLnBrk="0" fontAlgn="base" hangingPunct="0">
        <a:spcBef>
          <a:spcPct val="0"/>
        </a:spcBef>
        <a:spcAft>
          <a:spcPct val="0"/>
        </a:spcAft>
        <a:defRPr sz="2000" b="1">
          <a:solidFill>
            <a:srgbClr val="003F87"/>
          </a:solidFill>
          <a:latin typeface="Calibri" pitchFamily="34" charset="0"/>
        </a:defRPr>
      </a:lvl5pPr>
      <a:lvl6pPr marL="466231" algn="l" defTabSz="913041" rtl="0" fontAlgn="base">
        <a:spcBef>
          <a:spcPct val="0"/>
        </a:spcBef>
        <a:spcAft>
          <a:spcPct val="0"/>
        </a:spcAft>
        <a:defRPr sz="2000" b="1">
          <a:solidFill>
            <a:srgbClr val="003F87"/>
          </a:solidFill>
          <a:latin typeface="Calibri" pitchFamily="34" charset="0"/>
        </a:defRPr>
      </a:lvl6pPr>
      <a:lvl7pPr marL="932467" algn="l" defTabSz="913041" rtl="0" fontAlgn="base">
        <a:spcBef>
          <a:spcPct val="0"/>
        </a:spcBef>
        <a:spcAft>
          <a:spcPct val="0"/>
        </a:spcAft>
        <a:defRPr sz="2000" b="1">
          <a:solidFill>
            <a:srgbClr val="003F87"/>
          </a:solidFill>
          <a:latin typeface="Calibri" pitchFamily="34" charset="0"/>
        </a:defRPr>
      </a:lvl7pPr>
      <a:lvl8pPr marL="1398703" algn="l" defTabSz="913041" rtl="0" fontAlgn="base">
        <a:spcBef>
          <a:spcPct val="0"/>
        </a:spcBef>
        <a:spcAft>
          <a:spcPct val="0"/>
        </a:spcAft>
        <a:defRPr sz="2000" b="1">
          <a:solidFill>
            <a:srgbClr val="003F87"/>
          </a:solidFill>
          <a:latin typeface="Calibri" pitchFamily="34" charset="0"/>
        </a:defRPr>
      </a:lvl8pPr>
      <a:lvl9pPr marL="1864936" algn="l" defTabSz="913041" rtl="0" fontAlgn="base">
        <a:spcBef>
          <a:spcPct val="0"/>
        </a:spcBef>
        <a:spcAft>
          <a:spcPct val="0"/>
        </a:spcAft>
        <a:defRPr sz="2000" b="1">
          <a:solidFill>
            <a:srgbClr val="003F87"/>
          </a:solidFill>
          <a:latin typeface="Calibri" pitchFamily="34" charset="0"/>
        </a:defRPr>
      </a:lvl9pPr>
    </p:titleStyle>
    <p:bodyStyle>
      <a:lvl1pPr marL="348242" indent="-348242" algn="l" defTabSz="911906" rtl="0" eaLnBrk="0" fontAlgn="base" hangingPunct="0">
        <a:spcBef>
          <a:spcPct val="0"/>
        </a:spcBef>
        <a:spcAft>
          <a:spcPct val="0"/>
        </a:spcAft>
        <a:buClr>
          <a:schemeClr val="tx2"/>
        </a:buClr>
        <a:buChar char="•"/>
        <a:defRPr sz="1600">
          <a:solidFill>
            <a:srgbClr val="003F87"/>
          </a:solidFill>
          <a:latin typeface="+mn-lt"/>
          <a:ea typeface="+mn-ea"/>
          <a:cs typeface="+mn-cs"/>
        </a:defRPr>
      </a:lvl1pPr>
      <a:lvl2pPr marL="195987" indent="-194367" algn="l" defTabSz="911906" rtl="0" eaLnBrk="0" fontAlgn="base" hangingPunct="0">
        <a:spcBef>
          <a:spcPct val="0"/>
        </a:spcBef>
        <a:spcAft>
          <a:spcPct val="0"/>
        </a:spcAft>
        <a:buClr>
          <a:schemeClr val="tx2"/>
        </a:buClr>
        <a:buSzPct val="125000"/>
        <a:buFont typeface="Arial" charset="0"/>
        <a:buChar char="▪"/>
        <a:defRPr sz="1600">
          <a:solidFill>
            <a:srgbClr val="003F87"/>
          </a:solidFill>
          <a:latin typeface="+mn-lt"/>
        </a:defRPr>
      </a:lvl2pPr>
      <a:lvl3pPr marL="464862" indent="-265635" algn="l" defTabSz="911906" rtl="0" eaLnBrk="0" fontAlgn="base" hangingPunct="0">
        <a:spcBef>
          <a:spcPct val="0"/>
        </a:spcBef>
        <a:spcAft>
          <a:spcPct val="0"/>
        </a:spcAft>
        <a:buClr>
          <a:schemeClr val="tx2"/>
        </a:buClr>
        <a:buSzPct val="120000"/>
        <a:buFont typeface="Arial" charset="0"/>
        <a:buChar char="–"/>
        <a:defRPr sz="1600">
          <a:solidFill>
            <a:srgbClr val="003F87"/>
          </a:solidFill>
          <a:latin typeface="+mn-lt"/>
        </a:defRPr>
      </a:lvl3pPr>
      <a:lvl4pPr marL="625214" indent="-157114" algn="l" defTabSz="911906" rtl="0" eaLnBrk="0" fontAlgn="base" hangingPunct="0">
        <a:spcBef>
          <a:spcPct val="0"/>
        </a:spcBef>
        <a:spcAft>
          <a:spcPct val="0"/>
        </a:spcAft>
        <a:buClr>
          <a:schemeClr val="tx2"/>
        </a:buClr>
        <a:buSzPct val="120000"/>
        <a:buFont typeface="Arial" charset="0"/>
        <a:buChar char="▫"/>
        <a:defRPr sz="1600">
          <a:solidFill>
            <a:srgbClr val="003F87"/>
          </a:solidFill>
          <a:latin typeface="+mn-lt"/>
        </a:defRPr>
      </a:lvl4pPr>
      <a:lvl5pPr marL="759652" indent="-131198" algn="l" defTabSz="911906" rtl="0" eaLnBrk="0" fontAlgn="base" hangingPunct="0">
        <a:spcBef>
          <a:spcPct val="0"/>
        </a:spcBef>
        <a:spcAft>
          <a:spcPct val="0"/>
        </a:spcAft>
        <a:buClr>
          <a:schemeClr val="tx2"/>
        </a:buClr>
        <a:buSzPct val="89000"/>
        <a:buFont typeface="Arial" charset="0"/>
        <a:buChar char="-"/>
        <a:defRPr sz="1600">
          <a:solidFill>
            <a:srgbClr val="003F87"/>
          </a:solidFill>
          <a:latin typeface="+mn-lt"/>
        </a:defRPr>
      </a:lvl5pPr>
      <a:lvl6pPr marL="1227102" indent="-132747" algn="l" defTabSz="913041" rtl="0" fontAlgn="base">
        <a:spcBef>
          <a:spcPct val="0"/>
        </a:spcBef>
        <a:spcAft>
          <a:spcPct val="0"/>
        </a:spcAft>
        <a:buClr>
          <a:schemeClr val="tx2"/>
        </a:buClr>
        <a:buSzPct val="89000"/>
        <a:buFont typeface="Arial" charset="0"/>
        <a:buChar char="-"/>
        <a:defRPr sz="1600">
          <a:solidFill>
            <a:srgbClr val="003F87"/>
          </a:solidFill>
          <a:latin typeface="+mn-lt"/>
        </a:defRPr>
      </a:lvl6pPr>
      <a:lvl7pPr marL="1693337" indent="-132747" algn="l" defTabSz="913041" rtl="0" fontAlgn="base">
        <a:spcBef>
          <a:spcPct val="0"/>
        </a:spcBef>
        <a:spcAft>
          <a:spcPct val="0"/>
        </a:spcAft>
        <a:buClr>
          <a:schemeClr val="tx2"/>
        </a:buClr>
        <a:buSzPct val="89000"/>
        <a:buFont typeface="Arial" charset="0"/>
        <a:buChar char="-"/>
        <a:defRPr sz="1600">
          <a:solidFill>
            <a:srgbClr val="003F87"/>
          </a:solidFill>
          <a:latin typeface="+mn-lt"/>
        </a:defRPr>
      </a:lvl7pPr>
      <a:lvl8pPr marL="2159570" indent="-132747" algn="l" defTabSz="913041" rtl="0" fontAlgn="base">
        <a:spcBef>
          <a:spcPct val="0"/>
        </a:spcBef>
        <a:spcAft>
          <a:spcPct val="0"/>
        </a:spcAft>
        <a:buClr>
          <a:schemeClr val="tx2"/>
        </a:buClr>
        <a:buSzPct val="89000"/>
        <a:buFont typeface="Arial" charset="0"/>
        <a:buChar char="-"/>
        <a:defRPr sz="1600">
          <a:solidFill>
            <a:srgbClr val="003F87"/>
          </a:solidFill>
          <a:latin typeface="+mn-lt"/>
        </a:defRPr>
      </a:lvl8pPr>
      <a:lvl9pPr marL="2625803" indent="-132747" algn="l" defTabSz="913041" rtl="0" fontAlgn="base">
        <a:spcBef>
          <a:spcPct val="0"/>
        </a:spcBef>
        <a:spcAft>
          <a:spcPct val="0"/>
        </a:spcAft>
        <a:buClr>
          <a:schemeClr val="tx2"/>
        </a:buClr>
        <a:buSzPct val="89000"/>
        <a:buFont typeface="Arial" charset="0"/>
        <a:buChar char="-"/>
        <a:defRPr sz="1600">
          <a:solidFill>
            <a:srgbClr val="003F87"/>
          </a:solidFill>
          <a:latin typeface="+mn-lt"/>
        </a:defRPr>
      </a:lvl9pPr>
    </p:bodyStyle>
    <p:otherStyle>
      <a:defPPr>
        <a:defRPr lang="en-US"/>
      </a:defPPr>
      <a:lvl1pPr marL="0" algn="l" defTabSz="932467" rtl="0" eaLnBrk="1" latinLnBrk="0" hangingPunct="1">
        <a:defRPr sz="1800" kern="1200">
          <a:solidFill>
            <a:schemeClr val="tx1"/>
          </a:solidFill>
          <a:latin typeface="+mn-lt"/>
          <a:ea typeface="+mn-ea"/>
          <a:cs typeface="+mn-cs"/>
        </a:defRPr>
      </a:lvl1pPr>
      <a:lvl2pPr marL="466231" algn="l" defTabSz="932467" rtl="0" eaLnBrk="1" latinLnBrk="0" hangingPunct="1">
        <a:defRPr sz="1800" kern="1200">
          <a:solidFill>
            <a:schemeClr val="tx1"/>
          </a:solidFill>
          <a:latin typeface="+mn-lt"/>
          <a:ea typeface="+mn-ea"/>
          <a:cs typeface="+mn-cs"/>
        </a:defRPr>
      </a:lvl2pPr>
      <a:lvl3pPr marL="932467" algn="l" defTabSz="932467" rtl="0" eaLnBrk="1" latinLnBrk="0" hangingPunct="1">
        <a:defRPr sz="1800" kern="1200">
          <a:solidFill>
            <a:schemeClr val="tx1"/>
          </a:solidFill>
          <a:latin typeface="+mn-lt"/>
          <a:ea typeface="+mn-ea"/>
          <a:cs typeface="+mn-cs"/>
        </a:defRPr>
      </a:lvl3pPr>
      <a:lvl4pPr marL="1398703" algn="l" defTabSz="932467" rtl="0" eaLnBrk="1" latinLnBrk="0" hangingPunct="1">
        <a:defRPr sz="1800" kern="1200">
          <a:solidFill>
            <a:schemeClr val="tx1"/>
          </a:solidFill>
          <a:latin typeface="+mn-lt"/>
          <a:ea typeface="+mn-ea"/>
          <a:cs typeface="+mn-cs"/>
        </a:defRPr>
      </a:lvl4pPr>
      <a:lvl5pPr marL="1864936" algn="l" defTabSz="932467" rtl="0" eaLnBrk="1" latinLnBrk="0" hangingPunct="1">
        <a:defRPr sz="1800" kern="1200">
          <a:solidFill>
            <a:schemeClr val="tx1"/>
          </a:solidFill>
          <a:latin typeface="+mn-lt"/>
          <a:ea typeface="+mn-ea"/>
          <a:cs typeface="+mn-cs"/>
        </a:defRPr>
      </a:lvl5pPr>
      <a:lvl6pPr marL="2331171" algn="l" defTabSz="932467" rtl="0" eaLnBrk="1" latinLnBrk="0" hangingPunct="1">
        <a:defRPr sz="1800" kern="1200">
          <a:solidFill>
            <a:schemeClr val="tx1"/>
          </a:solidFill>
          <a:latin typeface="+mn-lt"/>
          <a:ea typeface="+mn-ea"/>
          <a:cs typeface="+mn-cs"/>
        </a:defRPr>
      </a:lvl6pPr>
      <a:lvl7pPr marL="2797402" algn="l" defTabSz="932467" rtl="0" eaLnBrk="1" latinLnBrk="0" hangingPunct="1">
        <a:defRPr sz="1800" kern="1200">
          <a:solidFill>
            <a:schemeClr val="tx1"/>
          </a:solidFill>
          <a:latin typeface="+mn-lt"/>
          <a:ea typeface="+mn-ea"/>
          <a:cs typeface="+mn-cs"/>
        </a:defRPr>
      </a:lvl7pPr>
      <a:lvl8pPr marL="3263637" algn="l" defTabSz="932467" rtl="0" eaLnBrk="1" latinLnBrk="0" hangingPunct="1">
        <a:defRPr sz="1800" kern="1200">
          <a:solidFill>
            <a:schemeClr val="tx1"/>
          </a:solidFill>
          <a:latin typeface="+mn-lt"/>
          <a:ea typeface="+mn-ea"/>
          <a:cs typeface="+mn-cs"/>
        </a:defRPr>
      </a:lvl8pPr>
      <a:lvl9pPr marL="3729873" algn="l" defTabSz="93246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oleObject" Target="../embeddings/oleObject25.bin"/><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notesSlide" Target="../notesSlides/notesSlide1.xml"/><Relationship Id="rId2" Type="http://schemas.openxmlformats.org/officeDocument/2006/relationships/tags" Target="../tags/tag78.xml"/><Relationship Id="rId1" Type="http://schemas.openxmlformats.org/officeDocument/2006/relationships/vmlDrawing" Target="../drawings/vmlDrawing25.vml"/><Relationship Id="rId6" Type="http://schemas.openxmlformats.org/officeDocument/2006/relationships/tags" Target="../tags/tag82.xml"/><Relationship Id="rId11" Type="http://schemas.openxmlformats.org/officeDocument/2006/relationships/slideLayout" Target="../slideLayouts/slideLayout1.xml"/><Relationship Id="rId5" Type="http://schemas.openxmlformats.org/officeDocument/2006/relationships/tags" Target="../tags/tag81.xml"/><Relationship Id="rId15" Type="http://schemas.openxmlformats.org/officeDocument/2006/relationships/chart" Target="../charts/chart2.xml"/><Relationship Id="rId10" Type="http://schemas.openxmlformats.org/officeDocument/2006/relationships/tags" Target="../tags/tag86.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chart" Target="../charts/chart1.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88.xml"/><Relationship Id="rId7" Type="http://schemas.openxmlformats.org/officeDocument/2006/relationships/tags" Target="../tags/tag92.xml"/><Relationship Id="rId2" Type="http://schemas.openxmlformats.org/officeDocument/2006/relationships/tags" Target="../tags/tag87.xml"/><Relationship Id="rId1" Type="http://schemas.openxmlformats.org/officeDocument/2006/relationships/vmlDrawing" Target="../drawings/vmlDrawing26.vml"/><Relationship Id="rId6" Type="http://schemas.openxmlformats.org/officeDocument/2006/relationships/tags" Target="../tags/tag91.xml"/><Relationship Id="rId11" Type="http://schemas.openxmlformats.org/officeDocument/2006/relationships/oleObject" Target="../embeddings/oleObject26.bin"/><Relationship Id="rId5" Type="http://schemas.openxmlformats.org/officeDocument/2006/relationships/tags" Target="../tags/tag90.xml"/><Relationship Id="rId10" Type="http://schemas.openxmlformats.org/officeDocument/2006/relationships/chart" Target="../charts/chart3.xml"/><Relationship Id="rId4" Type="http://schemas.openxmlformats.org/officeDocument/2006/relationships/tags" Target="../tags/tag89.xml"/><Relationship Id="rId9"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tags" Target="../tags/tag97.xml"/><Relationship Id="rId7" Type="http://schemas.openxmlformats.org/officeDocument/2006/relationships/notesSlide" Target="../notesSlides/notesSlide3.xml"/><Relationship Id="rId2" Type="http://schemas.openxmlformats.org/officeDocument/2006/relationships/tags" Target="../tags/tag96.xml"/><Relationship Id="rId1" Type="http://schemas.openxmlformats.org/officeDocument/2006/relationships/vmlDrawing" Target="../drawings/vmlDrawing27.vml"/><Relationship Id="rId6" Type="http://schemas.openxmlformats.org/officeDocument/2006/relationships/slideLayout" Target="../slideLayouts/slideLayout31.xml"/><Relationship Id="rId5" Type="http://schemas.openxmlformats.org/officeDocument/2006/relationships/tags" Target="../tags/tag99.xml"/><Relationship Id="rId4" Type="http://schemas.openxmlformats.org/officeDocument/2006/relationships/tags" Target="../tags/tag98.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32.xml"/><Relationship Id="rId5" Type="http://schemas.openxmlformats.org/officeDocument/2006/relationships/chart" Target="../charts/chart8.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notesSlide" Target="../notesSlides/notesSlide5.xml"/><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slideLayout" Target="../slideLayouts/slideLayout31.xml"/><Relationship Id="rId17" Type="http://schemas.openxmlformats.org/officeDocument/2006/relationships/chart" Target="../charts/chart11.xml"/><Relationship Id="rId2" Type="http://schemas.openxmlformats.org/officeDocument/2006/relationships/tags" Target="../tags/tag100.xml"/><Relationship Id="rId16" Type="http://schemas.openxmlformats.org/officeDocument/2006/relationships/chart" Target="../charts/chart10.xml"/><Relationship Id="rId1" Type="http://schemas.openxmlformats.org/officeDocument/2006/relationships/vmlDrawing" Target="../drawings/vmlDrawing28.vml"/><Relationship Id="rId6" Type="http://schemas.openxmlformats.org/officeDocument/2006/relationships/tags" Target="../tags/tag104.xml"/><Relationship Id="rId11" Type="http://schemas.openxmlformats.org/officeDocument/2006/relationships/tags" Target="../tags/tag109.xml"/><Relationship Id="rId5" Type="http://schemas.openxmlformats.org/officeDocument/2006/relationships/tags" Target="../tags/tag103.xml"/><Relationship Id="rId15" Type="http://schemas.openxmlformats.org/officeDocument/2006/relationships/chart" Target="../charts/chart9.xml"/><Relationship Id="rId10" Type="http://schemas.openxmlformats.org/officeDocument/2006/relationships/tags" Target="../tags/tag108.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oleObject" Target="../embeddings/oleObject28.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0.xml"/><Relationship Id="rId1" Type="http://schemas.openxmlformats.org/officeDocument/2006/relationships/tags" Target="../tags/tag1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200" y="4968875"/>
            <a:ext cx="7772400" cy="609600"/>
          </a:xfrm>
        </p:spPr>
        <p:txBody>
          <a:bodyPr/>
          <a:lstStyle/>
          <a:p>
            <a:r>
              <a:rPr lang="en-GB" dirty="0" smtClean="0">
                <a:solidFill>
                  <a:schemeClr val="accent6">
                    <a:lumMod val="75000"/>
                  </a:schemeClr>
                </a:solidFill>
              </a:rPr>
              <a:t>Financial results for </a:t>
            </a:r>
            <a:r>
              <a:rPr lang="hr-HR" dirty="0" smtClean="0">
                <a:solidFill>
                  <a:schemeClr val="accent6">
                    <a:lumMod val="75000"/>
                  </a:schemeClr>
                </a:solidFill>
              </a:rPr>
              <a:t>H1 </a:t>
            </a:r>
            <a:r>
              <a:rPr lang="en-GB" dirty="0" smtClean="0">
                <a:solidFill>
                  <a:schemeClr val="accent6">
                    <a:lumMod val="75000"/>
                  </a:schemeClr>
                </a:solidFill>
              </a:rPr>
              <a:t>201</a:t>
            </a:r>
            <a:r>
              <a:rPr lang="hr-HR" dirty="0" smtClean="0">
                <a:solidFill>
                  <a:schemeClr val="accent6">
                    <a:lumMod val="75000"/>
                  </a:schemeClr>
                </a:solidFill>
              </a:rPr>
              <a:t>4</a:t>
            </a:r>
            <a:endParaRPr lang="en-GB" dirty="0">
              <a:solidFill>
                <a:schemeClr val="accent6">
                  <a:lumMod val="75000"/>
                </a:schemeClr>
              </a:solidFill>
            </a:endParaRPr>
          </a:p>
        </p:txBody>
      </p:sp>
      <p:sp>
        <p:nvSpPr>
          <p:cNvPr id="8" name="Text Placeholder 7"/>
          <p:cNvSpPr>
            <a:spLocks noGrp="1"/>
          </p:cNvSpPr>
          <p:nvPr>
            <p:ph type="subTitle" idx="1"/>
          </p:nvPr>
        </p:nvSpPr>
        <p:spPr>
          <a:xfrm>
            <a:off x="304274" y="5661248"/>
            <a:ext cx="6913563" cy="572464"/>
          </a:xfrm>
        </p:spPr>
        <p:txBody>
          <a:bodyPr/>
          <a:lstStyle/>
          <a:p>
            <a:r>
              <a:rPr lang="en-GB" sz="2000" smtClean="0">
                <a:solidFill>
                  <a:schemeClr val="accent6">
                    <a:lumMod val="75000"/>
                  </a:schemeClr>
                </a:solidFill>
              </a:rPr>
              <a:t>Zagreb</a:t>
            </a:r>
          </a:p>
          <a:p>
            <a:r>
              <a:rPr lang="en-GB" sz="2000" b="0" smtClean="0">
                <a:solidFill>
                  <a:schemeClr val="accent6">
                    <a:lumMod val="75000"/>
                  </a:schemeClr>
                </a:solidFill>
                <a:ea typeface="+mj-ea"/>
              </a:rPr>
              <a:t>July, 2014</a:t>
            </a:r>
            <a:endParaRPr lang="en-GB" sz="2000" b="0">
              <a:solidFill>
                <a:schemeClr val="accent6">
                  <a:lumMod val="75000"/>
                </a:schemeClr>
              </a:solidFill>
              <a:ea typeface="+mj-ea"/>
            </a:endParaRPr>
          </a:p>
        </p:txBody>
      </p:sp>
    </p:spTree>
    <p:extLst>
      <p:ext uri="{BB962C8B-B14F-4D97-AF65-F5344CB8AC3E}">
        <p14:creationId xmlns:p14="http://schemas.microsoft.com/office/powerpoint/2010/main" val="2001033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5" name="Rectangle 2"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6653" name="think-cell Slide" r:id="rId13" imgW="0" imgH="0" progId="TCLayout.ActiveDocument.1">
                  <p:embed/>
                </p:oleObj>
              </mc:Choice>
              <mc:Fallback>
                <p:oleObj name="think-cell Slide" r:id="rId13"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6198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3796" name="Rectangle 3" hidden="1"/>
          <p:cNvSpPr>
            <a:spLocks noChangeArrowheads="1"/>
          </p:cNvSpPr>
          <p:nvPr>
            <p:custDataLst>
              <p:tags r:id="rId3"/>
            </p:custDataLst>
          </p:nvPr>
        </p:nvSpPr>
        <p:spPr bwMode="gray">
          <a:xfrm>
            <a:off x="0" y="0"/>
            <a:ext cx="161984" cy="16197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a:lnSpc>
                <a:spcPct val="90000"/>
              </a:lnSpc>
              <a:defRPr/>
            </a:pPr>
            <a:r>
              <a:rPr lang="en-US" sz="1600">
                <a:latin typeface="Calibri" charset="0"/>
                <a:ea typeface="ＭＳ Ｐゴシック" charset="0"/>
              </a:rPr>
              <a:t>%</a:t>
            </a:r>
          </a:p>
        </p:txBody>
      </p:sp>
      <p:sp>
        <p:nvSpPr>
          <p:cNvPr id="33801" name="AutoShape 6"/>
          <p:cNvSpPr>
            <a:spLocks noChangeArrowheads="1"/>
          </p:cNvSpPr>
          <p:nvPr>
            <p:custDataLst>
              <p:tags r:id="rId4"/>
            </p:custDataLst>
          </p:nvPr>
        </p:nvSpPr>
        <p:spPr bwMode="gray">
          <a:xfrm>
            <a:off x="4740244" y="921817"/>
            <a:ext cx="3936212" cy="41895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18659" anchor="b">
            <a:spAutoFit/>
          </a:bodyPr>
          <a:lstStyle/>
          <a:p>
            <a:pPr>
              <a:defRPr/>
            </a:pPr>
            <a:r>
              <a:rPr lang="en-US" sz="1400" b="1" dirty="0">
                <a:solidFill>
                  <a:srgbClr val="003F87"/>
                </a:solidFill>
                <a:latin typeface="Calibri" charset="0"/>
                <a:ea typeface="ＭＳ Ｐゴシック" charset="0"/>
                <a:cs typeface="ＭＳ Ｐゴシック" charset="0"/>
              </a:rPr>
              <a:t>Total net profit </a:t>
            </a:r>
            <a:r>
              <a:rPr lang="en-US" sz="1400" b="1" dirty="0" smtClean="0">
                <a:solidFill>
                  <a:srgbClr val="003F87"/>
                </a:solidFill>
                <a:latin typeface="Calibri" charset="0"/>
                <a:ea typeface="ＭＳ Ｐゴシック" charset="0"/>
                <a:cs typeface="ＭＳ Ｐゴシック" charset="0"/>
              </a:rPr>
              <a:t>of </a:t>
            </a:r>
            <a:r>
              <a:rPr lang="en-US" sz="1400" b="1" dirty="0">
                <a:solidFill>
                  <a:srgbClr val="003F87"/>
                </a:solidFill>
                <a:latin typeface="Calibri" charset="0"/>
                <a:ea typeface="ＭＳ Ｐゴシック" charset="0"/>
                <a:cs typeface="ＭＳ Ｐゴシック" charset="0"/>
              </a:rPr>
              <a:t>INA Group</a:t>
            </a:r>
            <a:endParaRPr lang="en-US" sz="1400" b="1" baseline="30000" dirty="0">
              <a:solidFill>
                <a:srgbClr val="003F87"/>
              </a:solidFill>
              <a:latin typeface="Calibri" charset="0"/>
              <a:ea typeface="ＭＳ Ｐゴシック" charset="0"/>
              <a:cs typeface="ＭＳ Ｐゴシック" charset="0"/>
            </a:endParaRPr>
          </a:p>
          <a:p>
            <a:pPr>
              <a:defRPr/>
            </a:pPr>
            <a:r>
              <a:rPr lang="en-US" sz="1200" dirty="0">
                <a:solidFill>
                  <a:srgbClr val="808080"/>
                </a:solidFill>
                <a:latin typeface="Calibri" charset="0"/>
                <a:ea typeface="ＭＳ Ｐゴシック" charset="0"/>
                <a:cs typeface="ＭＳ Ｐゴシック" charset="0"/>
              </a:rPr>
              <a:t>HRK millions</a:t>
            </a:r>
          </a:p>
        </p:txBody>
      </p:sp>
      <p:sp>
        <p:nvSpPr>
          <p:cNvPr id="51" name="Text Box 4"/>
          <p:cNvSpPr txBox="1">
            <a:spLocks noChangeArrowheads="1"/>
          </p:cNvSpPr>
          <p:nvPr>
            <p:custDataLst>
              <p:tags r:id="rId5"/>
            </p:custDataLst>
          </p:nvPr>
        </p:nvSpPr>
        <p:spPr bwMode="auto">
          <a:xfrm>
            <a:off x="8722841" y="6508138"/>
            <a:ext cx="421159"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spAutoFit/>
          </a:bodyPr>
          <a:lstStyle>
            <a:lvl1pPr eaLnBrk="0" hangingPunct="0">
              <a:defRPr sz="1100" b="1">
                <a:solidFill>
                  <a:schemeClr val="tx1"/>
                </a:solidFill>
                <a:latin typeface="Arial" pitchFamily="34" charset="0"/>
                <a:ea typeface="MS PGothic" pitchFamily="34" charset="-128"/>
              </a:defRPr>
            </a:lvl1pPr>
            <a:lvl2pPr marL="742950" indent="-285750" eaLnBrk="0" hangingPunct="0">
              <a:defRPr sz="1100" b="1">
                <a:solidFill>
                  <a:schemeClr val="tx1"/>
                </a:solidFill>
                <a:latin typeface="Arial" pitchFamily="34" charset="0"/>
                <a:ea typeface="MS PGothic" pitchFamily="34" charset="-128"/>
              </a:defRPr>
            </a:lvl2pPr>
            <a:lvl3pPr marL="1143000" indent="-228600" eaLnBrk="0" hangingPunct="0">
              <a:defRPr sz="1100" b="1">
                <a:solidFill>
                  <a:schemeClr val="tx1"/>
                </a:solidFill>
                <a:latin typeface="Arial" pitchFamily="34" charset="0"/>
                <a:ea typeface="MS PGothic" pitchFamily="34" charset="-128"/>
              </a:defRPr>
            </a:lvl3pPr>
            <a:lvl4pPr marL="1600200" indent="-228600" eaLnBrk="0" hangingPunct="0">
              <a:defRPr sz="1100" b="1">
                <a:solidFill>
                  <a:schemeClr val="tx1"/>
                </a:solidFill>
                <a:latin typeface="Arial" pitchFamily="34" charset="0"/>
                <a:ea typeface="MS PGothic" pitchFamily="34" charset="-128"/>
              </a:defRPr>
            </a:lvl4pPr>
            <a:lvl5pPr marL="2057400" indent="-228600" eaLnBrk="0" hangingPunct="0">
              <a:defRPr sz="11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1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1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1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100" b="1">
                <a:solidFill>
                  <a:schemeClr val="tx1"/>
                </a:solidFill>
                <a:latin typeface="Arial" pitchFamily="34" charset="0"/>
                <a:ea typeface="MS PGothic" pitchFamily="34" charset="-128"/>
              </a:defRPr>
            </a:lvl9pPr>
          </a:lstStyle>
          <a:p>
            <a:pPr algn="ctr" eaLnBrk="1" hangingPunct="1">
              <a:buClr>
                <a:srgbClr val="CC0000"/>
              </a:buClr>
              <a:buFont typeface="FolioHLight" charset="0"/>
              <a:buNone/>
            </a:pPr>
            <a:fld id="{1546D13F-3916-41CD-A581-916C3FC22671}" type="slidenum">
              <a:rPr lang="en-US" sz="1400" b="0">
                <a:solidFill>
                  <a:srgbClr val="FFFFFF"/>
                </a:solidFill>
                <a:latin typeface="Calibri" pitchFamily="34" charset="0"/>
                <a:cs typeface="Arial" pitchFamily="34" charset="0"/>
              </a:rPr>
              <a:pPr algn="ctr" eaLnBrk="1" hangingPunct="1">
                <a:buClr>
                  <a:srgbClr val="CC0000"/>
                </a:buClr>
                <a:buFont typeface="FolioHLight" charset="0"/>
                <a:buNone/>
              </a:pPr>
              <a:t>2</a:t>
            </a:fld>
            <a:endParaRPr lang="en-US" sz="1400" b="0" dirty="0">
              <a:solidFill>
                <a:srgbClr val="FFFFFF"/>
              </a:solidFill>
              <a:latin typeface="Calibri" pitchFamily="34" charset="0"/>
              <a:cs typeface="Arial" pitchFamily="34" charset="0"/>
            </a:endParaRPr>
          </a:p>
        </p:txBody>
      </p:sp>
      <p:sp>
        <p:nvSpPr>
          <p:cNvPr id="52" name="Rectangle 6"/>
          <p:cNvSpPr>
            <a:spLocks noChangeArrowheads="1"/>
          </p:cNvSpPr>
          <p:nvPr/>
        </p:nvSpPr>
        <p:spPr bwMode="auto">
          <a:xfrm>
            <a:off x="107504" y="201595"/>
            <a:ext cx="7632848" cy="463470"/>
          </a:xfrm>
          <a:prstGeom prst="rect">
            <a:avLst/>
          </a:prstGeom>
          <a:noFill/>
          <a:ln>
            <a:noFill/>
          </a:ln>
          <a:extLst/>
        </p:spPr>
        <p:txBody>
          <a:bodyPr wrap="square" lIns="93226" tIns="46614" rIns="93226" bIns="46614" anchor="ctr">
            <a:spAutoFit/>
          </a:bodyPr>
          <a:lstStyle/>
          <a:p>
            <a:pPr defTabSz="911713" eaLnBrk="0" hangingPunct="0">
              <a:defRPr/>
            </a:pPr>
            <a:r>
              <a:rPr lang="en-US" sz="2400" b="1" dirty="0" smtClean="0">
                <a:solidFill>
                  <a:schemeClr val="bg1"/>
                </a:solidFill>
                <a:latin typeface="Calibri" pitchFamily="34" charset="0"/>
                <a:cs typeface="Calibri" pitchFamily="34" charset="0"/>
              </a:rPr>
              <a:t>Net profit growth of 76%</a:t>
            </a:r>
            <a:endParaRPr lang="en-US" sz="2400" b="1" dirty="0">
              <a:solidFill>
                <a:schemeClr val="bg1"/>
              </a:solidFill>
              <a:latin typeface="Calibri" pitchFamily="34" charset="0"/>
              <a:cs typeface="Calibri" pitchFamily="34" charset="0"/>
            </a:endParaRPr>
          </a:p>
        </p:txBody>
      </p:sp>
      <p:sp>
        <p:nvSpPr>
          <p:cNvPr id="109" name="AutoShape 14"/>
          <p:cNvSpPr>
            <a:spLocks noChangeArrowheads="1"/>
          </p:cNvSpPr>
          <p:nvPr>
            <p:custDataLst>
              <p:tags r:id="rId6"/>
            </p:custDataLst>
          </p:nvPr>
        </p:nvSpPr>
        <p:spPr bwMode="gray">
          <a:xfrm>
            <a:off x="802003" y="921817"/>
            <a:ext cx="3717533" cy="41895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18659" anchor="b">
            <a:spAutoFit/>
          </a:bodyPr>
          <a:lstStyle/>
          <a:p>
            <a:pPr>
              <a:defRPr/>
            </a:pPr>
            <a:r>
              <a:rPr lang="en-GB" sz="1400" b="1" dirty="0">
                <a:solidFill>
                  <a:srgbClr val="003F87"/>
                </a:solidFill>
                <a:latin typeface="Calibri" charset="0"/>
                <a:ea typeface="ＭＳ Ｐゴシック" charset="0"/>
                <a:cs typeface="ＭＳ Ｐゴシック" charset="0"/>
              </a:rPr>
              <a:t>Total </a:t>
            </a:r>
            <a:r>
              <a:rPr lang="en-GB" sz="1400" b="1" dirty="0" smtClean="0">
                <a:solidFill>
                  <a:srgbClr val="003F87"/>
                </a:solidFill>
                <a:latin typeface="Calibri" charset="0"/>
                <a:ea typeface="ＭＳ Ｐゴシック" charset="0"/>
                <a:cs typeface="ＭＳ Ｐゴシック" charset="0"/>
              </a:rPr>
              <a:t>EBIT </a:t>
            </a:r>
            <a:r>
              <a:rPr lang="en-GB" sz="1400" b="1" dirty="0">
                <a:solidFill>
                  <a:srgbClr val="003F87"/>
                </a:solidFill>
                <a:latin typeface="Calibri" charset="0"/>
                <a:ea typeface="ＭＳ Ｐゴシック" charset="0"/>
                <a:cs typeface="ＭＳ Ｐゴシック" charset="0"/>
              </a:rPr>
              <a:t>of INA Group</a:t>
            </a:r>
            <a:endParaRPr lang="hr-HR" sz="1400" b="1" dirty="0">
              <a:solidFill>
                <a:srgbClr val="003F87"/>
              </a:solidFill>
              <a:latin typeface="Calibri" charset="0"/>
              <a:ea typeface="ＭＳ Ｐゴシック" charset="0"/>
              <a:cs typeface="ＭＳ Ｐゴシック" charset="0"/>
            </a:endParaRPr>
          </a:p>
          <a:p>
            <a:pPr>
              <a:defRPr/>
            </a:pPr>
            <a:r>
              <a:rPr lang="en-GB" sz="1200" dirty="0">
                <a:solidFill>
                  <a:srgbClr val="808080"/>
                </a:solidFill>
                <a:latin typeface="Calibri" charset="0"/>
                <a:ea typeface="ＭＳ Ｐゴシック" charset="0"/>
                <a:cs typeface="ＭＳ Ｐゴシック" charset="0"/>
              </a:rPr>
              <a:t>HRK millions</a:t>
            </a:r>
            <a:endParaRPr lang="en-GB" sz="1600" dirty="0">
              <a:solidFill>
                <a:srgbClr val="003F87"/>
              </a:solidFill>
              <a:latin typeface="Calibri" charset="0"/>
              <a:ea typeface="ＭＳ Ｐゴシック" charset="0"/>
              <a:cs typeface="ＭＳ Ｐゴシック" charset="0"/>
            </a:endParaRPr>
          </a:p>
        </p:txBody>
      </p:sp>
      <p:sp>
        <p:nvSpPr>
          <p:cNvPr id="111" name="Freeform 23"/>
          <p:cNvSpPr>
            <a:spLocks/>
          </p:cNvSpPr>
          <p:nvPr>
            <p:custDataLst>
              <p:tags r:id="rId7"/>
            </p:custDataLst>
          </p:nvPr>
        </p:nvSpPr>
        <p:spPr bwMode="auto">
          <a:xfrm>
            <a:off x="794068" y="1340768"/>
            <a:ext cx="3293420" cy="2232247"/>
          </a:xfrm>
          <a:custGeom>
            <a:avLst/>
            <a:gdLst>
              <a:gd name="T0" fmla="*/ 0 w 1950"/>
              <a:gd name="T1" fmla="*/ 2147483647 h 2382"/>
              <a:gd name="T2" fmla="*/ 0 w 1950"/>
              <a:gd name="T3" fmla="*/ 0 h 2382"/>
              <a:gd name="T4" fmla="*/ 2147483647 w 1950"/>
              <a:gd name="T5" fmla="*/ 0 h 2382"/>
              <a:gd name="T6" fmla="*/ 0 60000 65536"/>
              <a:gd name="T7" fmla="*/ 0 60000 65536"/>
              <a:gd name="T8" fmla="*/ 0 60000 65536"/>
            </a:gdLst>
            <a:ahLst/>
            <a:cxnLst>
              <a:cxn ang="T6">
                <a:pos x="T0" y="T1"/>
              </a:cxn>
              <a:cxn ang="T7">
                <a:pos x="T2" y="T3"/>
              </a:cxn>
              <a:cxn ang="T8">
                <a:pos x="T4" y="T5"/>
              </a:cxn>
            </a:cxnLst>
            <a:rect l="0" t="0" r="r" b="b"/>
            <a:pathLst>
              <a:path w="1950" h="2382">
                <a:moveTo>
                  <a:pt x="0" y="2382"/>
                </a:moveTo>
                <a:lnTo>
                  <a:pt x="0" y="0"/>
                </a:lnTo>
                <a:lnTo>
                  <a:pt x="1950" y="0"/>
                </a:lnTo>
              </a:path>
            </a:pathLst>
          </a:custGeom>
          <a:noFill/>
          <a:ln w="9525">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96" tIns="46648" rIns="93296" bIns="46648"/>
          <a:lstStyle/>
          <a:p>
            <a:endParaRPr lang="en-GB"/>
          </a:p>
        </p:txBody>
      </p:sp>
      <p:sp>
        <p:nvSpPr>
          <p:cNvPr id="112" name="Freeform 111"/>
          <p:cNvSpPr>
            <a:spLocks/>
          </p:cNvSpPr>
          <p:nvPr>
            <p:custDataLst>
              <p:tags r:id="rId8"/>
            </p:custDataLst>
          </p:nvPr>
        </p:nvSpPr>
        <p:spPr bwMode="auto">
          <a:xfrm>
            <a:off x="4734941" y="1340768"/>
            <a:ext cx="3529012" cy="2232247"/>
          </a:xfrm>
          <a:custGeom>
            <a:avLst/>
            <a:gdLst>
              <a:gd name="T0" fmla="*/ 0 w 1950"/>
              <a:gd name="T1" fmla="*/ 2147483647 h 2382"/>
              <a:gd name="T2" fmla="*/ 0 w 1950"/>
              <a:gd name="T3" fmla="*/ 0 h 2382"/>
              <a:gd name="T4" fmla="*/ 2147483647 w 1950"/>
              <a:gd name="T5" fmla="*/ 0 h 2382"/>
              <a:gd name="T6" fmla="*/ 0 60000 65536"/>
              <a:gd name="T7" fmla="*/ 0 60000 65536"/>
              <a:gd name="T8" fmla="*/ 0 60000 65536"/>
            </a:gdLst>
            <a:ahLst/>
            <a:cxnLst>
              <a:cxn ang="T6">
                <a:pos x="T0" y="T1"/>
              </a:cxn>
              <a:cxn ang="T7">
                <a:pos x="T2" y="T3"/>
              </a:cxn>
              <a:cxn ang="T8">
                <a:pos x="T4" y="T5"/>
              </a:cxn>
            </a:cxnLst>
            <a:rect l="0" t="0" r="r" b="b"/>
            <a:pathLst>
              <a:path w="1950" h="2382">
                <a:moveTo>
                  <a:pt x="0" y="2382"/>
                </a:moveTo>
                <a:lnTo>
                  <a:pt x="0" y="0"/>
                </a:lnTo>
                <a:lnTo>
                  <a:pt x="1950" y="0"/>
                </a:lnTo>
              </a:path>
            </a:pathLst>
          </a:custGeom>
          <a:noFill/>
          <a:ln w="9525">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96" tIns="46648" rIns="93296" bIns="46648"/>
          <a:lstStyle/>
          <a:p>
            <a:endParaRPr lang="en-GB"/>
          </a:p>
        </p:txBody>
      </p:sp>
      <p:graphicFrame>
        <p:nvGraphicFramePr>
          <p:cNvPr id="3" name="Chart 2"/>
          <p:cNvGraphicFramePr/>
          <p:nvPr>
            <p:extLst>
              <p:ext uri="{D42A27DB-BD31-4B8C-83A1-F6EECF244321}">
                <p14:modId xmlns:p14="http://schemas.microsoft.com/office/powerpoint/2010/main" val="3735463302"/>
              </p:ext>
            </p:extLst>
          </p:nvPr>
        </p:nvGraphicFramePr>
        <p:xfrm>
          <a:off x="902432" y="1423469"/>
          <a:ext cx="3507031" cy="2221555"/>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1" name="Chart 40"/>
          <p:cNvGraphicFramePr/>
          <p:nvPr>
            <p:extLst>
              <p:ext uri="{D42A27DB-BD31-4B8C-83A1-F6EECF244321}">
                <p14:modId xmlns:p14="http://schemas.microsoft.com/office/powerpoint/2010/main" val="4115096366"/>
              </p:ext>
            </p:extLst>
          </p:nvPr>
        </p:nvGraphicFramePr>
        <p:xfrm>
          <a:off x="4740244" y="1369011"/>
          <a:ext cx="3617104" cy="2352099"/>
        </p:xfrm>
        <a:graphic>
          <a:graphicData uri="http://schemas.openxmlformats.org/drawingml/2006/chart">
            <c:chart xmlns:c="http://schemas.openxmlformats.org/drawingml/2006/chart" xmlns:r="http://schemas.openxmlformats.org/officeDocument/2006/relationships" r:id="rId15"/>
          </a:graphicData>
        </a:graphic>
      </p:graphicFrame>
      <p:sp>
        <p:nvSpPr>
          <p:cNvPr id="17" name="Rectangle 16"/>
          <p:cNvSpPr/>
          <p:nvPr/>
        </p:nvSpPr>
        <p:spPr bwMode="auto">
          <a:xfrm>
            <a:off x="794068" y="3861048"/>
            <a:ext cx="7666364" cy="2731154"/>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91430" tIns="45716" rIns="91430" bIns="45716" anchor="ctr"/>
          <a:lstStyle/>
          <a:p>
            <a:pPr lvl="0">
              <a:lnSpc>
                <a:spcPct val="93000"/>
              </a:lnSpc>
              <a:spcBef>
                <a:spcPts val="600"/>
              </a:spcBef>
            </a:pPr>
            <a:r>
              <a:rPr lang="en-US" sz="1600" b="1" dirty="0">
                <a:solidFill>
                  <a:srgbClr val="193366">
                    <a:lumMod val="75000"/>
                  </a:srgbClr>
                </a:solidFill>
                <a:latin typeface="Calibri" pitchFamily="34" charset="0"/>
                <a:cs typeface="Calibri" pitchFamily="34" charset="0"/>
              </a:rPr>
              <a:t>Key </a:t>
            </a:r>
            <a:r>
              <a:rPr lang="hu-HU" sz="1600" b="1" dirty="0" smtClean="0">
                <a:solidFill>
                  <a:srgbClr val="193366">
                    <a:lumMod val="75000"/>
                  </a:srgbClr>
                </a:solidFill>
                <a:latin typeface="Calibri" pitchFamily="34" charset="0"/>
                <a:cs typeface="Calibri" pitchFamily="34" charset="0"/>
              </a:rPr>
              <a:t>takeaways</a:t>
            </a:r>
            <a:endParaRPr lang="en-US" sz="1600" b="1" dirty="0">
              <a:solidFill>
                <a:srgbClr val="193366">
                  <a:lumMod val="75000"/>
                </a:srgbClr>
              </a:solidFill>
              <a:latin typeface="Calibri" pitchFamily="34" charset="0"/>
              <a:cs typeface="Calibri" pitchFamily="34" charset="0"/>
            </a:endParaRPr>
          </a:p>
          <a:p>
            <a:pPr indent="-252000">
              <a:lnSpc>
                <a:spcPct val="93000"/>
              </a:lnSpc>
              <a:spcBef>
                <a:spcPts val="600"/>
              </a:spcBef>
              <a:buFont typeface="Wingdings" pitchFamily="2" charset="2"/>
              <a:buChar char="§"/>
            </a:pPr>
            <a:r>
              <a:rPr lang="hu-HU" sz="1400" b="1" dirty="0">
                <a:solidFill>
                  <a:srgbClr val="193366">
                    <a:lumMod val="75000"/>
                  </a:srgbClr>
                </a:solidFill>
                <a:latin typeface="Calibri" pitchFamily="34" charset="0"/>
                <a:cs typeface="Calibri" pitchFamily="34" charset="0"/>
              </a:rPr>
              <a:t>Significant improvement in profitability despite a difficult market and adverse r</a:t>
            </a:r>
            <a:r>
              <a:rPr lang="en-GB" sz="1400" b="1" dirty="0" err="1">
                <a:solidFill>
                  <a:srgbClr val="193366">
                    <a:lumMod val="75000"/>
                  </a:srgbClr>
                </a:solidFill>
                <a:latin typeface="Calibri" pitchFamily="34" charset="0"/>
                <a:cs typeface="Calibri" pitchFamily="34" charset="0"/>
              </a:rPr>
              <a:t>egulatory</a:t>
            </a:r>
            <a:r>
              <a:rPr lang="en-GB" sz="1400" b="1" dirty="0">
                <a:solidFill>
                  <a:srgbClr val="193366">
                    <a:lumMod val="75000"/>
                  </a:srgbClr>
                </a:solidFill>
                <a:latin typeface="Calibri" pitchFamily="34" charset="0"/>
                <a:cs typeface="Calibri" pitchFamily="34" charset="0"/>
              </a:rPr>
              <a:t> changes</a:t>
            </a:r>
            <a:endParaRPr lang="hu-HU" sz="1400" b="1" dirty="0">
              <a:solidFill>
                <a:srgbClr val="193366">
                  <a:lumMod val="75000"/>
                </a:srgbClr>
              </a:solidFill>
              <a:latin typeface="Calibri" pitchFamily="34" charset="0"/>
              <a:cs typeface="Calibri" pitchFamily="34" charset="0"/>
            </a:endParaRPr>
          </a:p>
          <a:p>
            <a:pPr indent="-252000">
              <a:lnSpc>
                <a:spcPct val="93000"/>
              </a:lnSpc>
              <a:spcBef>
                <a:spcPts val="600"/>
              </a:spcBef>
              <a:buFont typeface="Wingdings" pitchFamily="2" charset="2"/>
              <a:buChar char="§"/>
            </a:pPr>
            <a:r>
              <a:rPr lang="en-GB" sz="1400" b="1" dirty="0">
                <a:solidFill>
                  <a:srgbClr val="193366">
                    <a:lumMod val="75000"/>
                  </a:srgbClr>
                </a:solidFill>
                <a:latin typeface="Calibri" pitchFamily="34" charset="0"/>
                <a:cs typeface="Calibri" pitchFamily="34" charset="0"/>
              </a:rPr>
              <a:t>Decreasing realized hydrocarbon prices and moderately declining</a:t>
            </a:r>
            <a:r>
              <a:rPr lang="hu-HU" sz="1400" b="1" dirty="0">
                <a:solidFill>
                  <a:srgbClr val="193366">
                    <a:lumMod val="75000"/>
                  </a:srgbClr>
                </a:solidFill>
                <a:latin typeface="Calibri" pitchFamily="34" charset="0"/>
                <a:cs typeface="Calibri" pitchFamily="34" charset="0"/>
              </a:rPr>
              <a:t> total hydrocarbon </a:t>
            </a:r>
            <a:r>
              <a:rPr lang="en-GB" sz="1400" b="1" dirty="0">
                <a:solidFill>
                  <a:srgbClr val="193366">
                    <a:lumMod val="75000"/>
                  </a:srgbClr>
                </a:solidFill>
                <a:latin typeface="Calibri" pitchFamily="34" charset="0"/>
                <a:cs typeface="Calibri" pitchFamily="34" charset="0"/>
              </a:rPr>
              <a:t>production</a:t>
            </a:r>
            <a:endParaRPr lang="hu-HU" sz="1400" b="1" dirty="0">
              <a:solidFill>
                <a:srgbClr val="193366">
                  <a:lumMod val="75000"/>
                </a:srgbClr>
              </a:solidFill>
              <a:latin typeface="Calibri" pitchFamily="34" charset="0"/>
              <a:cs typeface="Calibri" pitchFamily="34" charset="0"/>
            </a:endParaRPr>
          </a:p>
          <a:p>
            <a:pPr marL="256032" indent="-252000">
              <a:lnSpc>
                <a:spcPct val="93000"/>
              </a:lnSpc>
              <a:spcBef>
                <a:spcPts val="600"/>
              </a:spcBef>
              <a:buFont typeface="Wingdings" pitchFamily="2" charset="2"/>
              <a:buChar char="§"/>
            </a:pPr>
            <a:r>
              <a:rPr lang="en-GB" sz="1400" b="1" dirty="0">
                <a:solidFill>
                  <a:srgbClr val="193366">
                    <a:lumMod val="75000"/>
                  </a:srgbClr>
                </a:solidFill>
                <a:latin typeface="Calibri" pitchFamily="34" charset="0"/>
                <a:cs typeface="Calibri" pitchFamily="34" charset="0"/>
              </a:rPr>
              <a:t>Depressed refining environment, lower average crack spread by 22</a:t>
            </a:r>
            <a:r>
              <a:rPr lang="en-GB" sz="1400" b="1" dirty="0" smtClean="0">
                <a:solidFill>
                  <a:srgbClr val="193366">
                    <a:lumMod val="75000"/>
                  </a:srgbClr>
                </a:solidFill>
                <a:latin typeface="Calibri" pitchFamily="34" charset="0"/>
                <a:cs typeface="Calibri" pitchFamily="34" charset="0"/>
              </a:rPr>
              <a:t>%</a:t>
            </a:r>
            <a:r>
              <a:rPr lang="hu-HU" sz="1400" b="1" dirty="0" smtClean="0">
                <a:solidFill>
                  <a:srgbClr val="193366">
                    <a:lumMod val="75000"/>
                  </a:srgbClr>
                </a:solidFill>
                <a:latin typeface="Calibri" pitchFamily="34" charset="0"/>
                <a:cs typeface="Calibri" pitchFamily="34" charset="0"/>
              </a:rPr>
              <a:t> - continuous losses </a:t>
            </a:r>
            <a:r>
              <a:rPr lang="hu-HU" sz="1400" b="1" dirty="0">
                <a:solidFill>
                  <a:srgbClr val="193366">
                    <a:lumMod val="75000"/>
                  </a:srgbClr>
                </a:solidFill>
                <a:latin typeface="Calibri" pitchFamily="34" charset="0"/>
                <a:cs typeface="Calibri" pitchFamily="34" charset="0"/>
              </a:rPr>
              <a:t>due to structural </a:t>
            </a:r>
            <a:r>
              <a:rPr lang="hu-HU" sz="1400" b="1" dirty="0" smtClean="0">
                <a:solidFill>
                  <a:srgbClr val="193366">
                    <a:lumMod val="75000"/>
                  </a:srgbClr>
                </a:solidFill>
                <a:latin typeface="Calibri" pitchFamily="34" charset="0"/>
                <a:cs typeface="Calibri" pitchFamily="34" charset="0"/>
              </a:rPr>
              <a:t>weakness despite strong market share, efficiency improvement, yield improvement</a:t>
            </a:r>
            <a:endParaRPr lang="hu-HU" sz="1400" b="1" dirty="0">
              <a:solidFill>
                <a:srgbClr val="193366">
                  <a:lumMod val="75000"/>
                </a:srgbClr>
              </a:solidFill>
              <a:latin typeface="Calibri" pitchFamily="34" charset="0"/>
              <a:cs typeface="Calibri" pitchFamily="34" charset="0"/>
            </a:endParaRPr>
          </a:p>
          <a:p>
            <a:pPr indent="-252000">
              <a:lnSpc>
                <a:spcPct val="93000"/>
              </a:lnSpc>
              <a:spcBef>
                <a:spcPts val="600"/>
              </a:spcBef>
              <a:buFont typeface="Wingdings" pitchFamily="2" charset="2"/>
              <a:buChar char="§"/>
            </a:pPr>
            <a:r>
              <a:rPr lang="hu-HU" sz="1400" b="1" dirty="0">
                <a:solidFill>
                  <a:srgbClr val="193366">
                    <a:lumMod val="75000"/>
                  </a:srgbClr>
                </a:solidFill>
                <a:latin typeface="Calibri" pitchFamily="34" charset="0"/>
                <a:cs typeface="Calibri" pitchFamily="34" charset="0"/>
              </a:rPr>
              <a:t>Considerable increase in investments (+33%)</a:t>
            </a:r>
          </a:p>
          <a:p>
            <a:pPr indent="-252000">
              <a:lnSpc>
                <a:spcPct val="93000"/>
              </a:lnSpc>
              <a:spcBef>
                <a:spcPts val="600"/>
              </a:spcBef>
              <a:buFont typeface="Wingdings" pitchFamily="2" charset="2"/>
              <a:buChar char="§"/>
            </a:pPr>
            <a:r>
              <a:rPr lang="hu-HU" sz="1400" b="1" dirty="0">
                <a:solidFill>
                  <a:srgbClr val="193366">
                    <a:lumMod val="75000"/>
                  </a:srgbClr>
                </a:solidFill>
                <a:latin typeface="Calibri" pitchFamily="34" charset="0"/>
                <a:cs typeface="Calibri" pitchFamily="34" charset="0"/>
              </a:rPr>
              <a:t>Fi</a:t>
            </a:r>
            <a:r>
              <a:rPr lang="en-GB" sz="1400" b="1" dirty="0" err="1">
                <a:solidFill>
                  <a:srgbClr val="193366">
                    <a:lumMod val="75000"/>
                  </a:srgbClr>
                </a:solidFill>
                <a:latin typeface="Calibri" pitchFamily="34" charset="0"/>
                <a:cs typeface="Calibri" pitchFamily="34" charset="0"/>
              </a:rPr>
              <a:t>nancial</a:t>
            </a:r>
            <a:r>
              <a:rPr lang="en-GB" sz="1400" b="1" dirty="0">
                <a:solidFill>
                  <a:srgbClr val="193366">
                    <a:lumMod val="75000"/>
                  </a:srgbClr>
                </a:solidFill>
                <a:latin typeface="Calibri" pitchFamily="34" charset="0"/>
                <a:cs typeface="Calibri" pitchFamily="34" charset="0"/>
              </a:rPr>
              <a:t> position improved as gearing level decreased to 24.</a:t>
            </a:r>
            <a:r>
              <a:rPr lang="hr-HR" sz="1400" b="1" dirty="0">
                <a:solidFill>
                  <a:srgbClr val="193366">
                    <a:lumMod val="75000"/>
                  </a:srgbClr>
                </a:solidFill>
                <a:latin typeface="Calibri" pitchFamily="34" charset="0"/>
                <a:cs typeface="Calibri" pitchFamily="34" charset="0"/>
              </a:rPr>
              <a:t>3</a:t>
            </a:r>
            <a:r>
              <a:rPr lang="en-GB" sz="1400" b="1" dirty="0">
                <a:solidFill>
                  <a:srgbClr val="193366">
                    <a:lumMod val="75000"/>
                  </a:srgbClr>
                </a:solidFill>
                <a:latin typeface="Calibri" pitchFamily="34" charset="0"/>
                <a:cs typeface="Calibri" pitchFamily="34" charset="0"/>
              </a:rPr>
              <a:t>% from 25.8</a:t>
            </a:r>
            <a:r>
              <a:rPr lang="hu-HU" sz="1400" b="1" dirty="0">
                <a:solidFill>
                  <a:srgbClr val="193366">
                    <a:lumMod val="75000"/>
                  </a:srgbClr>
                </a:solidFill>
                <a:latin typeface="Calibri" pitchFamily="34" charset="0"/>
                <a:cs typeface="Calibri" pitchFamily="34" charset="0"/>
              </a:rPr>
              <a:t>%</a:t>
            </a:r>
            <a:r>
              <a:rPr lang="en-GB" sz="1400" b="1" dirty="0">
                <a:solidFill>
                  <a:srgbClr val="193366">
                    <a:lumMod val="75000"/>
                  </a:srgbClr>
                </a:solidFill>
                <a:latin typeface="Calibri" pitchFamily="34" charset="0"/>
                <a:cs typeface="Calibri" pitchFamily="34" charset="0"/>
              </a:rPr>
              <a:t> in H1 2013 </a:t>
            </a:r>
          </a:p>
          <a:p>
            <a:pPr indent="-252000">
              <a:lnSpc>
                <a:spcPct val="93000"/>
              </a:lnSpc>
              <a:spcBef>
                <a:spcPts val="600"/>
              </a:spcBef>
              <a:buFont typeface="Wingdings" pitchFamily="2" charset="2"/>
              <a:buChar char="§"/>
            </a:pPr>
            <a:r>
              <a:rPr lang="en-GB" sz="1400" b="1" dirty="0">
                <a:solidFill>
                  <a:srgbClr val="193366">
                    <a:lumMod val="75000"/>
                  </a:srgbClr>
                </a:solidFill>
                <a:latin typeface="Calibri" pitchFamily="34" charset="0"/>
                <a:cs typeface="Calibri" pitchFamily="34" charset="0"/>
              </a:rPr>
              <a:t>Operating cash flow remains strong on the level of HRK 1,184 m</a:t>
            </a:r>
            <a:r>
              <a:rPr lang="hr-HR" sz="1400" b="1" dirty="0">
                <a:solidFill>
                  <a:srgbClr val="193366">
                    <a:lumMod val="75000"/>
                  </a:srgbClr>
                </a:solidFill>
                <a:latin typeface="Calibri" pitchFamily="34" charset="0"/>
                <a:cs typeface="Calibri" pitchFamily="34" charset="0"/>
              </a:rPr>
              <a:t>il</a:t>
            </a:r>
            <a:r>
              <a:rPr lang="en-GB" sz="1400" b="1" dirty="0">
                <a:solidFill>
                  <a:srgbClr val="193366">
                    <a:lumMod val="75000"/>
                  </a:srgbClr>
                </a:solidFill>
                <a:latin typeface="Calibri" pitchFamily="34" charset="0"/>
                <a:cs typeface="Calibri" pitchFamily="34" charset="0"/>
              </a:rPr>
              <a:t>l</a:t>
            </a:r>
            <a:r>
              <a:rPr lang="hr-HR" sz="1400" b="1" dirty="0">
                <a:solidFill>
                  <a:srgbClr val="193366">
                    <a:lumMod val="75000"/>
                  </a:srgbClr>
                </a:solidFill>
                <a:latin typeface="Calibri" pitchFamily="34" charset="0"/>
                <a:cs typeface="Calibri" pitchFamily="34" charset="0"/>
              </a:rPr>
              <a:t>io</a:t>
            </a:r>
            <a:r>
              <a:rPr lang="en-GB" sz="1400" b="1" dirty="0">
                <a:solidFill>
                  <a:srgbClr val="193366">
                    <a:lumMod val="75000"/>
                  </a:srgbClr>
                </a:solidFill>
                <a:latin typeface="Calibri" pitchFamily="34" charset="0"/>
                <a:cs typeface="Calibri" pitchFamily="34" charset="0"/>
              </a:rPr>
              <a:t>n</a:t>
            </a:r>
          </a:p>
          <a:p>
            <a:pPr indent="-252000">
              <a:lnSpc>
                <a:spcPct val="93000"/>
              </a:lnSpc>
              <a:spcBef>
                <a:spcPts val="600"/>
              </a:spcBef>
              <a:buFont typeface="Wingdings" pitchFamily="2" charset="2"/>
              <a:buChar char="§"/>
            </a:pPr>
            <a:r>
              <a:rPr lang="hu-HU" sz="1400" b="1" dirty="0">
                <a:solidFill>
                  <a:srgbClr val="193366">
                    <a:lumMod val="75000"/>
                  </a:srgbClr>
                </a:solidFill>
                <a:latin typeface="Calibri" pitchFamily="34" charset="0"/>
                <a:cs typeface="Calibri" pitchFamily="34" charset="0"/>
              </a:rPr>
              <a:t>Increasing crude oil </a:t>
            </a:r>
            <a:r>
              <a:rPr lang="hu-HU" sz="1400" b="1" dirty="0" smtClean="0">
                <a:solidFill>
                  <a:srgbClr val="193366">
                    <a:lumMod val="75000"/>
                  </a:srgbClr>
                </a:solidFill>
                <a:latin typeface="Calibri" pitchFamily="34" charset="0"/>
                <a:cs typeface="Calibri" pitchFamily="34" charset="0"/>
              </a:rPr>
              <a:t>production from </a:t>
            </a:r>
            <a:r>
              <a:rPr lang="hu-HU" sz="1400" b="1" dirty="0">
                <a:solidFill>
                  <a:srgbClr val="193366">
                    <a:lumMod val="75000"/>
                  </a:srgbClr>
                </a:solidFill>
                <a:latin typeface="Calibri" pitchFamily="34" charset="0"/>
                <a:cs typeface="Calibri" pitchFamily="34" charset="0"/>
              </a:rPr>
              <a:t>existing assets by 3</a:t>
            </a:r>
            <a:r>
              <a:rPr lang="hu-HU" sz="1400" b="1" dirty="0" smtClean="0">
                <a:solidFill>
                  <a:srgbClr val="193366">
                    <a:lumMod val="75000"/>
                  </a:srgbClr>
                </a:solidFill>
                <a:latin typeface="Calibri" pitchFamily="34" charset="0"/>
                <a:cs typeface="Calibri" pitchFamily="34" charset="0"/>
              </a:rPr>
              <a:t>% - contribution of 4P project</a:t>
            </a:r>
            <a:endParaRPr lang="en-GB" sz="1400" b="1" dirty="0">
              <a:solidFill>
                <a:srgbClr val="193366">
                  <a:lumMod val="75000"/>
                </a:srgbClr>
              </a:solidFill>
              <a:latin typeface="Calibri" pitchFamily="34" charset="0"/>
              <a:cs typeface="Calibri" pitchFamily="34" charset="0"/>
            </a:endParaRPr>
          </a:p>
          <a:p>
            <a:pPr indent="-252000">
              <a:lnSpc>
                <a:spcPct val="93000"/>
              </a:lnSpc>
              <a:spcBef>
                <a:spcPts val="600"/>
              </a:spcBef>
              <a:buFont typeface="Wingdings" pitchFamily="2" charset="2"/>
              <a:buChar char="§"/>
            </a:pPr>
            <a:r>
              <a:rPr lang="hu-HU" sz="1400" b="1" dirty="0">
                <a:solidFill>
                  <a:srgbClr val="193366">
                    <a:lumMod val="75000"/>
                  </a:srgbClr>
                </a:solidFill>
                <a:latin typeface="Calibri" pitchFamily="34" charset="0"/>
                <a:cs typeface="Calibri" pitchFamily="34" charset="0"/>
              </a:rPr>
              <a:t>Continuation of filling station modernization program </a:t>
            </a:r>
            <a:r>
              <a:rPr lang="hu-HU" sz="1400" b="1" dirty="0">
                <a:solidFill>
                  <a:srgbClr val="002060"/>
                </a:solidFill>
                <a:latin typeface="Calibri" pitchFamily="34" charset="0"/>
                <a:cs typeface="Calibri" pitchFamily="34" charset="0"/>
              </a:rPr>
              <a:t>– </a:t>
            </a:r>
            <a:r>
              <a:rPr lang="hu-HU" sz="1400" b="1" dirty="0" smtClean="0">
                <a:solidFill>
                  <a:srgbClr val="002060"/>
                </a:solidFill>
                <a:latin typeface="Calibri" pitchFamily="34" charset="0"/>
                <a:cs typeface="Calibri" pitchFamily="34" charset="0"/>
              </a:rPr>
              <a:t>190 </a:t>
            </a:r>
            <a:r>
              <a:rPr lang="hu-HU" sz="1400" b="1" dirty="0" smtClean="0">
                <a:solidFill>
                  <a:srgbClr val="193366">
                    <a:lumMod val="75000"/>
                  </a:srgbClr>
                </a:solidFill>
                <a:latin typeface="Calibri" pitchFamily="34" charset="0"/>
                <a:cs typeface="Calibri" pitchFamily="34" charset="0"/>
              </a:rPr>
              <a:t>modern </a:t>
            </a:r>
            <a:r>
              <a:rPr lang="hu-HU" sz="1400" b="1" dirty="0">
                <a:solidFill>
                  <a:srgbClr val="193366">
                    <a:lumMod val="75000"/>
                  </a:srgbClr>
                </a:solidFill>
                <a:latin typeface="Calibri" pitchFamily="34" charset="0"/>
                <a:cs typeface="Calibri" pitchFamily="34" charset="0"/>
              </a:rPr>
              <a:t>stations </a:t>
            </a:r>
            <a:r>
              <a:rPr lang="hu-HU" sz="1400" b="1" dirty="0" smtClean="0">
                <a:solidFill>
                  <a:srgbClr val="193366">
                    <a:lumMod val="75000"/>
                  </a:srgbClr>
                </a:solidFill>
                <a:latin typeface="Calibri" pitchFamily="34" charset="0"/>
                <a:cs typeface="Calibri" pitchFamily="34" charset="0"/>
              </a:rPr>
              <a:t>altogether to date</a:t>
            </a:r>
            <a:endParaRPr lang="en-GB" sz="1400" b="1" dirty="0">
              <a:solidFill>
                <a:srgbClr val="193366">
                  <a:lumMod val="75000"/>
                </a:srgbClr>
              </a:solidFill>
              <a:latin typeface="Calibri" pitchFamily="34" charset="0"/>
              <a:cs typeface="Calibri" pitchFamily="34" charset="0"/>
            </a:endParaRPr>
          </a:p>
        </p:txBody>
      </p:sp>
      <p:sp>
        <p:nvSpPr>
          <p:cNvPr id="13" name="Oval 116"/>
          <p:cNvSpPr>
            <a:spLocks noChangeArrowheads="1"/>
          </p:cNvSpPr>
          <p:nvPr>
            <p:custDataLst>
              <p:tags r:id="rId9"/>
            </p:custDataLst>
          </p:nvPr>
        </p:nvSpPr>
        <p:spPr bwMode="gray">
          <a:xfrm>
            <a:off x="2131494" y="1809726"/>
            <a:ext cx="618568" cy="350761"/>
          </a:xfrm>
          <a:prstGeom prst="ellipse">
            <a:avLst/>
          </a:prstGeom>
          <a:solidFill>
            <a:schemeClr val="folHlink"/>
          </a:solidFill>
          <a:ln w="9525">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1343">
              <a:lnSpc>
                <a:spcPct val="90000"/>
              </a:lnSpc>
              <a:buClr>
                <a:srgbClr val="002960"/>
              </a:buClr>
              <a:defRPr/>
            </a:pPr>
            <a:r>
              <a:rPr lang="en-GB" sz="1400" b="1" dirty="0" smtClean="0">
                <a:solidFill>
                  <a:srgbClr val="FFFFFF"/>
                </a:solidFill>
                <a:latin typeface="Calibri" pitchFamily="34" charset="0"/>
                <a:ea typeface="ＭＳ Ｐゴシック" charset="0"/>
                <a:cs typeface="Calibri" pitchFamily="34" charset="0"/>
              </a:rPr>
              <a:t>+</a:t>
            </a:r>
            <a:r>
              <a:rPr lang="hr-HR" sz="1400" b="1" dirty="0">
                <a:solidFill>
                  <a:srgbClr val="FFFFFF"/>
                </a:solidFill>
                <a:latin typeface="Calibri" pitchFamily="34" charset="0"/>
                <a:ea typeface="ＭＳ Ｐゴシック" charset="0"/>
                <a:cs typeface="Calibri" pitchFamily="34" charset="0"/>
              </a:rPr>
              <a:t>5</a:t>
            </a:r>
            <a:r>
              <a:rPr lang="hr-HR" sz="1400" b="1" dirty="0" smtClean="0">
                <a:solidFill>
                  <a:srgbClr val="FFFFFF"/>
                </a:solidFill>
                <a:latin typeface="Calibri" pitchFamily="34" charset="0"/>
                <a:ea typeface="ＭＳ Ｐゴシック" charset="0"/>
                <a:cs typeface="Calibri" pitchFamily="34" charset="0"/>
              </a:rPr>
              <a:t>3</a:t>
            </a:r>
            <a:r>
              <a:rPr lang="en-GB" sz="1400" b="1" dirty="0" smtClean="0">
                <a:solidFill>
                  <a:srgbClr val="FFFFFF"/>
                </a:solidFill>
                <a:latin typeface="Calibri" pitchFamily="34" charset="0"/>
                <a:ea typeface="ＭＳ Ｐゴシック" charset="0"/>
                <a:cs typeface="Calibri" pitchFamily="34" charset="0"/>
              </a:rPr>
              <a:t>%</a:t>
            </a:r>
            <a:endParaRPr lang="en-GB" sz="1400" b="1" dirty="0">
              <a:solidFill>
                <a:srgbClr val="FFFFFF"/>
              </a:solidFill>
              <a:latin typeface="Calibri" pitchFamily="34" charset="0"/>
              <a:ea typeface="ＭＳ Ｐゴシック" charset="0"/>
              <a:cs typeface="Calibri" pitchFamily="34" charset="0"/>
            </a:endParaRPr>
          </a:p>
        </p:txBody>
      </p:sp>
      <p:sp>
        <p:nvSpPr>
          <p:cNvPr id="14" name="Oval 116"/>
          <p:cNvSpPr>
            <a:spLocks noChangeArrowheads="1"/>
          </p:cNvSpPr>
          <p:nvPr>
            <p:custDataLst>
              <p:tags r:id="rId10"/>
            </p:custDataLst>
          </p:nvPr>
        </p:nvSpPr>
        <p:spPr bwMode="gray">
          <a:xfrm>
            <a:off x="5969656" y="1927932"/>
            <a:ext cx="618568" cy="350761"/>
          </a:xfrm>
          <a:prstGeom prst="ellipse">
            <a:avLst/>
          </a:prstGeom>
          <a:solidFill>
            <a:schemeClr val="folHlink"/>
          </a:solidFill>
          <a:ln w="9525">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1343">
              <a:lnSpc>
                <a:spcPct val="90000"/>
              </a:lnSpc>
              <a:buClr>
                <a:srgbClr val="002960"/>
              </a:buClr>
              <a:defRPr/>
            </a:pPr>
            <a:r>
              <a:rPr lang="en-GB" sz="1400" b="1" dirty="0" smtClean="0">
                <a:solidFill>
                  <a:srgbClr val="FFFFFF"/>
                </a:solidFill>
                <a:latin typeface="Calibri" pitchFamily="34" charset="0"/>
                <a:ea typeface="ＭＳ Ｐゴシック" charset="0"/>
                <a:cs typeface="Calibri" pitchFamily="34" charset="0"/>
              </a:rPr>
              <a:t>+</a:t>
            </a:r>
            <a:r>
              <a:rPr lang="hr-HR" sz="1400" b="1" dirty="0" smtClean="0">
                <a:solidFill>
                  <a:srgbClr val="FFFFFF"/>
                </a:solidFill>
                <a:latin typeface="Calibri" pitchFamily="34" charset="0"/>
                <a:ea typeface="ＭＳ Ｐゴシック" charset="0"/>
                <a:cs typeface="Calibri" pitchFamily="34" charset="0"/>
              </a:rPr>
              <a:t>76</a:t>
            </a:r>
            <a:r>
              <a:rPr lang="en-GB" sz="1400" b="1" dirty="0" smtClean="0">
                <a:solidFill>
                  <a:srgbClr val="FFFFFF"/>
                </a:solidFill>
                <a:latin typeface="Calibri" pitchFamily="34" charset="0"/>
                <a:ea typeface="ＭＳ Ｐゴシック" charset="0"/>
                <a:cs typeface="Calibri" pitchFamily="34" charset="0"/>
              </a:rPr>
              <a:t>%</a:t>
            </a:r>
            <a:endParaRPr lang="en-GB" sz="1400" b="1" dirty="0">
              <a:solidFill>
                <a:srgbClr val="FFFFFF"/>
              </a:solidFill>
              <a:latin typeface="Calibri" pitchFamily="34" charset="0"/>
              <a:ea typeface="ＭＳ Ｐゴシック" charset="0"/>
              <a:cs typeface="Calibri" pitchFamily="34" charset="0"/>
            </a:endParaRPr>
          </a:p>
        </p:txBody>
      </p:sp>
    </p:spTree>
    <p:extLst>
      <p:ext uri="{BB962C8B-B14F-4D97-AF65-F5344CB8AC3E}">
        <p14:creationId xmlns:p14="http://schemas.microsoft.com/office/powerpoint/2010/main" val="136737495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p:nvPr>
            <p:extLst>
              <p:ext uri="{D42A27DB-BD31-4B8C-83A1-F6EECF244321}">
                <p14:modId xmlns:p14="http://schemas.microsoft.com/office/powerpoint/2010/main" val="1694127552"/>
              </p:ext>
            </p:extLst>
          </p:nvPr>
        </p:nvGraphicFramePr>
        <p:xfrm>
          <a:off x="755576" y="1438690"/>
          <a:ext cx="3721170" cy="436657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3795" name="Rectangle 2"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9735" name="think-cell Slide" r:id="rId11" imgW="0" imgH="0" progId="TCLayout.ActiveDocument.1">
                  <p:embed/>
                </p:oleObj>
              </mc:Choice>
              <mc:Fallback>
                <p:oleObj name="think-cell Slide" r:id="rId11"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6198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3796" name="Rectangle 3" hidden="1"/>
          <p:cNvSpPr>
            <a:spLocks noChangeArrowheads="1"/>
          </p:cNvSpPr>
          <p:nvPr>
            <p:custDataLst>
              <p:tags r:id="rId3"/>
            </p:custDataLst>
          </p:nvPr>
        </p:nvSpPr>
        <p:spPr bwMode="gray">
          <a:xfrm>
            <a:off x="0" y="0"/>
            <a:ext cx="161984" cy="16197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a:lnSpc>
                <a:spcPct val="90000"/>
              </a:lnSpc>
              <a:defRPr/>
            </a:pPr>
            <a:r>
              <a:rPr lang="en-US" sz="1600">
                <a:latin typeface="Calibri" charset="0"/>
                <a:ea typeface="ＭＳ Ｐゴシック" charset="0"/>
              </a:rPr>
              <a:t>%</a:t>
            </a:r>
          </a:p>
        </p:txBody>
      </p:sp>
      <p:sp>
        <p:nvSpPr>
          <p:cNvPr id="51" name="Text Box 4"/>
          <p:cNvSpPr txBox="1">
            <a:spLocks noChangeArrowheads="1"/>
          </p:cNvSpPr>
          <p:nvPr>
            <p:custDataLst>
              <p:tags r:id="rId4"/>
            </p:custDataLst>
          </p:nvPr>
        </p:nvSpPr>
        <p:spPr bwMode="auto">
          <a:xfrm>
            <a:off x="8722841" y="6508138"/>
            <a:ext cx="421159"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spAutoFit/>
          </a:bodyPr>
          <a:lstStyle>
            <a:lvl1pPr eaLnBrk="0" hangingPunct="0">
              <a:defRPr sz="1100" b="1">
                <a:solidFill>
                  <a:schemeClr val="tx1"/>
                </a:solidFill>
                <a:latin typeface="Arial" pitchFamily="34" charset="0"/>
                <a:ea typeface="MS PGothic" pitchFamily="34" charset="-128"/>
              </a:defRPr>
            </a:lvl1pPr>
            <a:lvl2pPr marL="742950" indent="-285750" eaLnBrk="0" hangingPunct="0">
              <a:defRPr sz="1100" b="1">
                <a:solidFill>
                  <a:schemeClr val="tx1"/>
                </a:solidFill>
                <a:latin typeface="Arial" pitchFamily="34" charset="0"/>
                <a:ea typeface="MS PGothic" pitchFamily="34" charset="-128"/>
              </a:defRPr>
            </a:lvl2pPr>
            <a:lvl3pPr marL="1143000" indent="-228600" eaLnBrk="0" hangingPunct="0">
              <a:defRPr sz="1100" b="1">
                <a:solidFill>
                  <a:schemeClr val="tx1"/>
                </a:solidFill>
                <a:latin typeface="Arial" pitchFamily="34" charset="0"/>
                <a:ea typeface="MS PGothic" pitchFamily="34" charset="-128"/>
              </a:defRPr>
            </a:lvl3pPr>
            <a:lvl4pPr marL="1600200" indent="-228600" eaLnBrk="0" hangingPunct="0">
              <a:defRPr sz="1100" b="1">
                <a:solidFill>
                  <a:schemeClr val="tx1"/>
                </a:solidFill>
                <a:latin typeface="Arial" pitchFamily="34" charset="0"/>
                <a:ea typeface="MS PGothic" pitchFamily="34" charset="-128"/>
              </a:defRPr>
            </a:lvl4pPr>
            <a:lvl5pPr marL="2057400" indent="-228600" eaLnBrk="0" hangingPunct="0">
              <a:defRPr sz="11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1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1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1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100" b="1">
                <a:solidFill>
                  <a:schemeClr val="tx1"/>
                </a:solidFill>
                <a:latin typeface="Arial" pitchFamily="34" charset="0"/>
                <a:ea typeface="MS PGothic" pitchFamily="34" charset="-128"/>
              </a:defRPr>
            </a:lvl9pPr>
          </a:lstStyle>
          <a:p>
            <a:pPr algn="ctr" eaLnBrk="1" hangingPunct="1">
              <a:buClr>
                <a:srgbClr val="CC0000"/>
              </a:buClr>
              <a:buFont typeface="FolioHLight" charset="0"/>
              <a:buNone/>
            </a:pPr>
            <a:fld id="{1546D13F-3916-41CD-A581-916C3FC22671}" type="slidenum">
              <a:rPr lang="en-GB" sz="1400" b="0" smtClean="0">
                <a:solidFill>
                  <a:srgbClr val="FFFFFF"/>
                </a:solidFill>
                <a:latin typeface="Calibri" pitchFamily="34" charset="0"/>
                <a:cs typeface="Arial" pitchFamily="34" charset="0"/>
              </a:rPr>
              <a:pPr algn="ctr" eaLnBrk="1" hangingPunct="1">
                <a:buClr>
                  <a:srgbClr val="CC0000"/>
                </a:buClr>
                <a:buFont typeface="FolioHLight" charset="0"/>
                <a:buNone/>
              </a:pPr>
              <a:t>3</a:t>
            </a:fld>
            <a:endParaRPr lang="en-GB" sz="1400" b="0">
              <a:solidFill>
                <a:srgbClr val="FFFFFF"/>
              </a:solidFill>
              <a:latin typeface="Calibri" pitchFamily="34" charset="0"/>
              <a:cs typeface="Arial" pitchFamily="34" charset="0"/>
            </a:endParaRPr>
          </a:p>
        </p:txBody>
      </p:sp>
      <p:sp>
        <p:nvSpPr>
          <p:cNvPr id="52" name="Rectangle 6"/>
          <p:cNvSpPr>
            <a:spLocks noChangeArrowheads="1"/>
          </p:cNvSpPr>
          <p:nvPr/>
        </p:nvSpPr>
        <p:spPr bwMode="auto">
          <a:xfrm>
            <a:off x="208960" y="259049"/>
            <a:ext cx="8813552" cy="463470"/>
          </a:xfrm>
          <a:prstGeom prst="rect">
            <a:avLst/>
          </a:prstGeom>
          <a:noFill/>
          <a:ln>
            <a:noFill/>
          </a:ln>
          <a:extLst/>
        </p:spPr>
        <p:txBody>
          <a:bodyPr lIns="93226" tIns="46614" rIns="93226" bIns="46614" anchor="ctr">
            <a:spAutoFit/>
          </a:bodyPr>
          <a:lstStyle/>
          <a:p>
            <a:pPr defTabSz="911713" eaLnBrk="0" hangingPunct="0">
              <a:defRPr/>
            </a:pPr>
            <a:r>
              <a:rPr lang="en-GB" sz="2400" b="1" dirty="0" smtClean="0">
                <a:solidFill>
                  <a:schemeClr val="bg1"/>
                </a:solidFill>
                <a:latin typeface="Calibri" pitchFamily="34" charset="0"/>
                <a:cs typeface="Calibri" pitchFamily="34" charset="0"/>
              </a:rPr>
              <a:t>Investments growth </a:t>
            </a:r>
            <a:r>
              <a:rPr lang="hu-HU" sz="2400" b="1" dirty="0" smtClean="0">
                <a:solidFill>
                  <a:schemeClr val="bg1"/>
                </a:solidFill>
                <a:latin typeface="Calibri" pitchFamily="34" charset="0"/>
                <a:cs typeface="Calibri" pitchFamily="34" charset="0"/>
              </a:rPr>
              <a:t>by 33%</a:t>
            </a:r>
            <a:endParaRPr lang="en-GB" sz="2400" b="1" dirty="0">
              <a:solidFill>
                <a:schemeClr val="bg1"/>
              </a:solidFill>
              <a:latin typeface="Calibri" pitchFamily="34" charset="0"/>
              <a:cs typeface="Calibri" pitchFamily="34" charset="0"/>
            </a:endParaRPr>
          </a:p>
        </p:txBody>
      </p:sp>
      <p:sp>
        <p:nvSpPr>
          <p:cNvPr id="109" name="AutoShape 14"/>
          <p:cNvSpPr>
            <a:spLocks noChangeArrowheads="1"/>
          </p:cNvSpPr>
          <p:nvPr>
            <p:custDataLst>
              <p:tags r:id="rId5"/>
            </p:custDataLst>
          </p:nvPr>
        </p:nvSpPr>
        <p:spPr bwMode="gray">
          <a:xfrm>
            <a:off x="632907" y="860262"/>
            <a:ext cx="2616051" cy="48050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8659" anchor="b">
            <a:spAutoFit/>
          </a:bodyPr>
          <a:lstStyle/>
          <a:p>
            <a:pPr>
              <a:defRPr/>
            </a:pPr>
            <a:r>
              <a:rPr lang="en-GB" sz="1600" b="1" smtClean="0">
                <a:solidFill>
                  <a:srgbClr val="003F87"/>
                </a:solidFill>
                <a:latin typeface="Calibri" charset="0"/>
                <a:ea typeface="ＭＳ Ｐゴシック" charset="0"/>
                <a:cs typeface="ＭＳ Ｐゴシック" charset="0"/>
              </a:rPr>
              <a:t>Investments</a:t>
            </a:r>
          </a:p>
          <a:p>
            <a:pPr>
              <a:defRPr/>
            </a:pPr>
            <a:r>
              <a:rPr lang="en-GB" sz="1400" smtClean="0">
                <a:solidFill>
                  <a:srgbClr val="808080"/>
                </a:solidFill>
                <a:latin typeface="Calibri" charset="0"/>
                <a:ea typeface="ＭＳ Ｐゴシック" charset="0"/>
                <a:cs typeface="ＭＳ Ｐゴシック" charset="0"/>
              </a:rPr>
              <a:t>HRK millions</a:t>
            </a:r>
            <a:endParaRPr lang="en-GB">
              <a:solidFill>
                <a:srgbClr val="003F87"/>
              </a:solidFill>
              <a:latin typeface="Calibri" charset="0"/>
              <a:ea typeface="ＭＳ Ｐゴシック" charset="0"/>
              <a:cs typeface="ＭＳ Ｐゴシック" charset="0"/>
            </a:endParaRPr>
          </a:p>
        </p:txBody>
      </p:sp>
      <p:sp>
        <p:nvSpPr>
          <p:cNvPr id="111" name="Freeform 23"/>
          <p:cNvSpPr>
            <a:spLocks/>
          </p:cNvSpPr>
          <p:nvPr>
            <p:custDataLst>
              <p:tags r:id="rId6"/>
            </p:custDataLst>
          </p:nvPr>
        </p:nvSpPr>
        <p:spPr bwMode="auto">
          <a:xfrm>
            <a:off x="624950" y="1340768"/>
            <a:ext cx="8308470" cy="5167370"/>
          </a:xfrm>
          <a:custGeom>
            <a:avLst/>
            <a:gdLst>
              <a:gd name="T0" fmla="*/ 0 w 1950"/>
              <a:gd name="T1" fmla="*/ 2147483647 h 2382"/>
              <a:gd name="T2" fmla="*/ 0 w 1950"/>
              <a:gd name="T3" fmla="*/ 0 h 2382"/>
              <a:gd name="T4" fmla="*/ 2147483647 w 1950"/>
              <a:gd name="T5" fmla="*/ 0 h 2382"/>
              <a:gd name="T6" fmla="*/ 0 60000 65536"/>
              <a:gd name="T7" fmla="*/ 0 60000 65536"/>
              <a:gd name="T8" fmla="*/ 0 60000 65536"/>
            </a:gdLst>
            <a:ahLst/>
            <a:cxnLst>
              <a:cxn ang="T6">
                <a:pos x="T0" y="T1"/>
              </a:cxn>
              <a:cxn ang="T7">
                <a:pos x="T2" y="T3"/>
              </a:cxn>
              <a:cxn ang="T8">
                <a:pos x="T4" y="T5"/>
              </a:cxn>
            </a:cxnLst>
            <a:rect l="0" t="0" r="r" b="b"/>
            <a:pathLst>
              <a:path w="1950" h="2382">
                <a:moveTo>
                  <a:pt x="0" y="2382"/>
                </a:moveTo>
                <a:lnTo>
                  <a:pt x="0" y="0"/>
                </a:lnTo>
                <a:lnTo>
                  <a:pt x="1950" y="0"/>
                </a:lnTo>
              </a:path>
            </a:pathLst>
          </a:custGeom>
          <a:noFill/>
          <a:ln w="9525">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96" tIns="46648" rIns="93296" bIns="46648"/>
          <a:lstStyle/>
          <a:p>
            <a:endParaRPr lang="en-GB">
              <a:latin typeface="Calibri" pitchFamily="34" charset="0"/>
              <a:cs typeface="Calibri" pitchFamily="34" charset="0"/>
            </a:endParaRPr>
          </a:p>
        </p:txBody>
      </p:sp>
      <p:sp>
        <p:nvSpPr>
          <p:cNvPr id="21" name="Oval 116"/>
          <p:cNvSpPr>
            <a:spLocks noChangeArrowheads="1"/>
          </p:cNvSpPr>
          <p:nvPr>
            <p:custDataLst>
              <p:tags r:id="rId7"/>
            </p:custDataLst>
          </p:nvPr>
        </p:nvSpPr>
        <p:spPr bwMode="gray">
          <a:xfrm>
            <a:off x="2117313" y="1809726"/>
            <a:ext cx="618568" cy="350761"/>
          </a:xfrm>
          <a:prstGeom prst="ellipse">
            <a:avLst/>
          </a:prstGeom>
          <a:solidFill>
            <a:schemeClr val="folHlink"/>
          </a:solidFill>
          <a:ln w="9525">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1343">
              <a:lnSpc>
                <a:spcPct val="90000"/>
              </a:lnSpc>
              <a:buClr>
                <a:srgbClr val="002960"/>
              </a:buClr>
              <a:defRPr/>
            </a:pPr>
            <a:r>
              <a:rPr lang="en-GB" sz="1400" b="1" dirty="0" smtClean="0">
                <a:solidFill>
                  <a:srgbClr val="FFFFFF"/>
                </a:solidFill>
                <a:latin typeface="Calibri" pitchFamily="34" charset="0"/>
                <a:ea typeface="ＭＳ Ｐゴシック" charset="0"/>
                <a:cs typeface="Calibri" pitchFamily="34" charset="0"/>
              </a:rPr>
              <a:t>+</a:t>
            </a:r>
            <a:r>
              <a:rPr lang="hr-HR" sz="1400" b="1" dirty="0" smtClean="0">
                <a:solidFill>
                  <a:srgbClr val="FFFFFF"/>
                </a:solidFill>
                <a:latin typeface="Calibri" pitchFamily="34" charset="0"/>
                <a:ea typeface="ＭＳ Ｐゴシック" charset="0"/>
                <a:cs typeface="Calibri" pitchFamily="34" charset="0"/>
              </a:rPr>
              <a:t>33</a:t>
            </a:r>
            <a:r>
              <a:rPr lang="en-GB" sz="1400" b="1" dirty="0" smtClean="0">
                <a:solidFill>
                  <a:srgbClr val="FFFFFF"/>
                </a:solidFill>
                <a:latin typeface="Calibri" pitchFamily="34" charset="0"/>
                <a:ea typeface="ＭＳ Ｐゴシック" charset="0"/>
                <a:cs typeface="Calibri" pitchFamily="34" charset="0"/>
              </a:rPr>
              <a:t>%</a:t>
            </a:r>
            <a:endParaRPr lang="en-GB" sz="1400" b="1" dirty="0">
              <a:solidFill>
                <a:srgbClr val="FFFFFF"/>
              </a:solidFill>
              <a:latin typeface="Calibri" pitchFamily="34" charset="0"/>
              <a:ea typeface="ＭＳ Ｐゴシック" charset="0"/>
              <a:cs typeface="Calibri" pitchFamily="34" charset="0"/>
            </a:endParaRPr>
          </a:p>
        </p:txBody>
      </p:sp>
      <p:sp>
        <p:nvSpPr>
          <p:cNvPr id="23" name="Rectangle 22"/>
          <p:cNvSpPr/>
          <p:nvPr/>
        </p:nvSpPr>
        <p:spPr bwMode="auto">
          <a:xfrm>
            <a:off x="4615736" y="1489158"/>
            <a:ext cx="4317684" cy="5018980"/>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91430" tIns="45716" rIns="91430" bIns="45716" anchor="ctr"/>
          <a:lstStyle/>
          <a:p>
            <a:pPr marL="171450" lvl="0" indent="-171450">
              <a:buFont typeface="Wingdings" pitchFamily="2" charset="2"/>
              <a:buChar char="§"/>
            </a:pPr>
            <a:r>
              <a:rPr lang="en-US" sz="1600" b="1" dirty="0" smtClean="0">
                <a:solidFill>
                  <a:srgbClr val="13264D"/>
                </a:solidFill>
                <a:latin typeface="Calibri" pitchFamily="34" charset="0"/>
                <a:cs typeface="Calibri" pitchFamily="34" charset="0"/>
              </a:rPr>
              <a:t>CAPEX increased by 33% compared to the same period 2013 </a:t>
            </a:r>
          </a:p>
          <a:p>
            <a:pPr marL="171450" lvl="0" indent="-171450">
              <a:buFont typeface="Wingdings" pitchFamily="2" charset="2"/>
              <a:buChar char="§"/>
            </a:pPr>
            <a:r>
              <a:rPr lang="en-US" sz="1600" b="1" dirty="0" smtClean="0">
                <a:solidFill>
                  <a:srgbClr val="13264D"/>
                </a:solidFill>
                <a:latin typeface="Calibri" pitchFamily="34" charset="0"/>
                <a:cs typeface="Calibri" pitchFamily="34" charset="0"/>
              </a:rPr>
              <a:t>Majority invested in Croatia, mainly in Upstream segment</a:t>
            </a:r>
          </a:p>
          <a:p>
            <a:pPr lvl="0"/>
            <a:endParaRPr lang="en-US" sz="1600" b="1" dirty="0" smtClean="0">
              <a:solidFill>
                <a:srgbClr val="13264D"/>
              </a:solidFill>
              <a:latin typeface="Calibri" pitchFamily="34" charset="0"/>
              <a:cs typeface="Calibri" pitchFamily="34" charset="0"/>
            </a:endParaRPr>
          </a:p>
          <a:p>
            <a:pPr lvl="0"/>
            <a:r>
              <a:rPr lang="en-US" sz="1600" b="1" dirty="0" smtClean="0">
                <a:solidFill>
                  <a:srgbClr val="13264D"/>
                </a:solidFill>
                <a:latin typeface="Calibri" pitchFamily="34" charset="0"/>
                <a:cs typeface="Calibri" pitchFamily="34" charset="0"/>
              </a:rPr>
              <a:t>Upstream</a:t>
            </a:r>
            <a:endParaRPr lang="en-US" sz="1600" dirty="0" smtClean="0">
              <a:solidFill>
                <a:srgbClr val="13264D"/>
              </a:solidFill>
              <a:latin typeface="Calibri" pitchFamily="34" charset="0"/>
              <a:cs typeface="Calibri" pitchFamily="34" charset="0"/>
            </a:endParaRPr>
          </a:p>
          <a:p>
            <a:pPr marL="628650" lvl="1" indent="-171450">
              <a:buFont typeface="Wingdings" pitchFamily="2" charset="2"/>
              <a:buChar char="§"/>
            </a:pPr>
            <a:r>
              <a:rPr lang="en-US" sz="1600" dirty="0">
                <a:solidFill>
                  <a:srgbClr val="13264D"/>
                </a:solidFill>
                <a:latin typeface="Calibri" pitchFamily="34" charset="0"/>
                <a:cs typeface="Calibri" pitchFamily="34" charset="0"/>
              </a:rPr>
              <a:t>Offshore development drilling campaign on </a:t>
            </a:r>
            <a:r>
              <a:rPr lang="en-US" sz="1600" dirty="0" err="1">
                <a:solidFill>
                  <a:srgbClr val="13264D"/>
                </a:solidFill>
                <a:latin typeface="Calibri" pitchFamily="34" charset="0"/>
                <a:cs typeface="Calibri" pitchFamily="34" charset="0"/>
              </a:rPr>
              <a:t>Ika</a:t>
            </a:r>
            <a:r>
              <a:rPr lang="en-US" sz="1600" dirty="0">
                <a:solidFill>
                  <a:srgbClr val="13264D"/>
                </a:solidFill>
                <a:latin typeface="Calibri" pitchFamily="34" charset="0"/>
                <a:cs typeface="Calibri" pitchFamily="34" charset="0"/>
              </a:rPr>
              <a:t> field </a:t>
            </a:r>
          </a:p>
          <a:p>
            <a:pPr marL="628650" lvl="1" indent="-171450">
              <a:buFont typeface="Wingdings" pitchFamily="2" charset="2"/>
              <a:buChar char="§"/>
            </a:pPr>
            <a:r>
              <a:rPr lang="hu-HU" sz="1600" dirty="0" smtClean="0">
                <a:solidFill>
                  <a:srgbClr val="13264D"/>
                </a:solidFill>
                <a:latin typeface="Calibri" pitchFamily="34" charset="0"/>
                <a:cs typeface="Calibri" pitchFamily="34" charset="0"/>
              </a:rPr>
              <a:t>EOR </a:t>
            </a:r>
            <a:r>
              <a:rPr lang="hu-HU" sz="1600" dirty="0">
                <a:solidFill>
                  <a:srgbClr val="13264D"/>
                </a:solidFill>
                <a:latin typeface="Calibri" pitchFamily="34" charset="0"/>
                <a:cs typeface="Calibri" pitchFamily="34" charset="0"/>
              </a:rPr>
              <a:t>program</a:t>
            </a:r>
            <a:endParaRPr lang="en-US" sz="1600" dirty="0">
              <a:solidFill>
                <a:srgbClr val="13264D"/>
              </a:solidFill>
              <a:latin typeface="Calibri" pitchFamily="34" charset="0"/>
              <a:cs typeface="Calibri" pitchFamily="34" charset="0"/>
            </a:endParaRPr>
          </a:p>
          <a:p>
            <a:pPr marL="628650" lvl="1" indent="-171450">
              <a:buFont typeface="Wingdings" pitchFamily="2" charset="2"/>
              <a:buChar char="§"/>
            </a:pPr>
            <a:r>
              <a:rPr lang="en-US" sz="1600" dirty="0" smtClean="0">
                <a:solidFill>
                  <a:srgbClr val="13264D"/>
                </a:solidFill>
                <a:latin typeface="Calibri" pitchFamily="34" charset="0"/>
                <a:cs typeface="Calibri" pitchFamily="34" charset="0"/>
              </a:rPr>
              <a:t>Extensive workover on domestic onshore fields</a:t>
            </a:r>
            <a:endParaRPr lang="hu-HU" sz="1600" dirty="0" smtClean="0">
              <a:solidFill>
                <a:srgbClr val="13264D"/>
              </a:solidFill>
              <a:latin typeface="Calibri" pitchFamily="34" charset="0"/>
              <a:cs typeface="Calibri" pitchFamily="34" charset="0"/>
            </a:endParaRPr>
          </a:p>
          <a:p>
            <a:pPr lvl="0"/>
            <a:r>
              <a:rPr lang="en-US" sz="1600" b="1" dirty="0" smtClean="0">
                <a:solidFill>
                  <a:srgbClr val="13264D"/>
                </a:solidFill>
                <a:latin typeface="Calibri" pitchFamily="34" charset="0"/>
                <a:cs typeface="Calibri" pitchFamily="34" charset="0"/>
              </a:rPr>
              <a:t>        </a:t>
            </a:r>
          </a:p>
          <a:p>
            <a:pPr lvl="0"/>
            <a:r>
              <a:rPr lang="en-US" sz="1600" b="1" dirty="0" smtClean="0">
                <a:solidFill>
                  <a:srgbClr val="13264D"/>
                </a:solidFill>
                <a:latin typeface="Calibri" pitchFamily="34" charset="0"/>
                <a:cs typeface="Calibri" pitchFamily="34" charset="0"/>
              </a:rPr>
              <a:t>Downstream</a:t>
            </a:r>
          </a:p>
          <a:p>
            <a:pPr marL="628650" lvl="1" indent="-171450">
              <a:buFont typeface="Wingdings" pitchFamily="2" charset="2"/>
              <a:buChar char="§"/>
            </a:pPr>
            <a:r>
              <a:rPr lang="en-US" sz="1600" dirty="0" smtClean="0">
                <a:solidFill>
                  <a:srgbClr val="13264D"/>
                </a:solidFill>
                <a:latin typeface="Calibri" pitchFamily="34" charset="0"/>
                <a:cs typeface="Calibri" pitchFamily="34" charset="0"/>
              </a:rPr>
              <a:t>Regular Sisak refinery turnaround</a:t>
            </a:r>
          </a:p>
          <a:p>
            <a:pPr marL="628650" lvl="1" indent="-171450">
              <a:buFont typeface="Wingdings" pitchFamily="2" charset="2"/>
              <a:buChar char="§"/>
            </a:pPr>
            <a:r>
              <a:rPr lang="en-US" sz="1600" dirty="0" smtClean="0">
                <a:solidFill>
                  <a:srgbClr val="13264D"/>
                </a:solidFill>
                <a:latin typeface="Calibri" pitchFamily="34" charset="0"/>
                <a:cs typeface="Calibri" pitchFamily="34" charset="0"/>
              </a:rPr>
              <a:t>Focus on modernization and capital reconstruction of petrol stations</a:t>
            </a:r>
            <a:r>
              <a:rPr lang="hu-HU" sz="1600" dirty="0" smtClean="0">
                <a:solidFill>
                  <a:srgbClr val="13264D"/>
                </a:solidFill>
                <a:latin typeface="Calibri" pitchFamily="34" charset="0"/>
                <a:cs typeface="Calibri" pitchFamily="34" charset="0"/>
              </a:rPr>
              <a:t> including new autogas</a:t>
            </a:r>
            <a:r>
              <a:rPr lang="en-US" sz="1600" dirty="0" smtClean="0">
                <a:solidFill>
                  <a:srgbClr val="13264D"/>
                </a:solidFill>
                <a:latin typeface="Calibri" pitchFamily="34" charset="0"/>
                <a:cs typeface="Calibri" pitchFamily="34" charset="0"/>
              </a:rPr>
              <a:t> filling sites</a:t>
            </a:r>
            <a:endParaRPr lang="en-US" sz="1600" dirty="0">
              <a:solidFill>
                <a:srgbClr val="13264D"/>
              </a:solidFill>
              <a:latin typeface="Calibri" pitchFamily="34" charset="0"/>
              <a:cs typeface="Calibri" pitchFamily="34" charset="0"/>
            </a:endParaRPr>
          </a:p>
        </p:txBody>
      </p:sp>
      <p:cxnSp>
        <p:nvCxnSpPr>
          <p:cNvPr id="7" name="Straight Arrow Connector 6"/>
          <p:cNvCxnSpPr/>
          <p:nvPr/>
        </p:nvCxnSpPr>
        <p:spPr>
          <a:xfrm flipV="1">
            <a:off x="2200762" y="2164222"/>
            <a:ext cx="709667" cy="380361"/>
          </a:xfrm>
          <a:prstGeom prst="straightConnector1">
            <a:avLst/>
          </a:prstGeom>
          <a:ln w="9525">
            <a:solidFill>
              <a:schemeClr val="accent3"/>
            </a:solidFill>
            <a:tailEnd type="arrow"/>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86573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txBox="1">
            <a:spLocks noChangeArrowheads="1"/>
          </p:cNvSpPr>
          <p:nvPr/>
        </p:nvSpPr>
        <p:spPr bwMode="auto">
          <a:xfrm>
            <a:off x="121489" y="260648"/>
            <a:ext cx="8794113" cy="463488"/>
          </a:xfrm>
          <a:prstGeom prst="rect">
            <a:avLst/>
          </a:prstGeom>
          <a:noFill/>
          <a:ln>
            <a:noFill/>
          </a:ln>
          <a:extLst/>
        </p:spPr>
        <p:txBody>
          <a:bodyPr lIns="93246" tIns="46623" rIns="93246" bIns="46623" anchor="ctr">
            <a:spAutoFit/>
          </a:bodyPr>
          <a:lstStyle>
            <a:lvl1pPr defTabSz="893763" eaLnBrk="0" hangingPunct="0">
              <a:defRPr sz="1100" b="1">
                <a:solidFill>
                  <a:schemeClr val="tx1"/>
                </a:solidFill>
                <a:latin typeface="Arial" pitchFamily="34" charset="0"/>
                <a:ea typeface="MS PGothic" pitchFamily="34" charset="-128"/>
              </a:defRPr>
            </a:lvl1pPr>
            <a:lvl2pPr marL="742950" indent="-285750" defTabSz="893763" eaLnBrk="0" hangingPunct="0">
              <a:defRPr sz="1100" b="1">
                <a:solidFill>
                  <a:schemeClr val="tx1"/>
                </a:solidFill>
                <a:latin typeface="Arial" pitchFamily="34" charset="0"/>
                <a:ea typeface="MS PGothic" pitchFamily="34" charset="-128"/>
              </a:defRPr>
            </a:lvl2pPr>
            <a:lvl3pPr marL="1143000" indent="-228600" defTabSz="893763" eaLnBrk="0" hangingPunct="0">
              <a:defRPr sz="1100" b="1">
                <a:solidFill>
                  <a:schemeClr val="tx1"/>
                </a:solidFill>
                <a:latin typeface="Arial" pitchFamily="34" charset="0"/>
                <a:ea typeface="MS PGothic" pitchFamily="34" charset="-128"/>
              </a:defRPr>
            </a:lvl3pPr>
            <a:lvl4pPr marL="1600200" indent="-228600" defTabSz="893763" eaLnBrk="0" hangingPunct="0">
              <a:defRPr sz="1100" b="1">
                <a:solidFill>
                  <a:schemeClr val="tx1"/>
                </a:solidFill>
                <a:latin typeface="Arial" pitchFamily="34" charset="0"/>
                <a:ea typeface="MS PGothic" pitchFamily="34" charset="-128"/>
              </a:defRPr>
            </a:lvl4pPr>
            <a:lvl5pPr marL="2057400" indent="-228600" defTabSz="893763" eaLnBrk="0" hangingPunct="0">
              <a:defRPr sz="1100" b="1">
                <a:solidFill>
                  <a:schemeClr val="tx1"/>
                </a:solidFill>
                <a:latin typeface="Arial" pitchFamily="34" charset="0"/>
                <a:ea typeface="MS PGothic" pitchFamily="34" charset="-128"/>
              </a:defRPr>
            </a:lvl5pPr>
            <a:lvl6pPr marL="2514600" indent="-228600" defTabSz="893763" eaLnBrk="0" fontAlgn="base" hangingPunct="0">
              <a:spcBef>
                <a:spcPct val="0"/>
              </a:spcBef>
              <a:spcAft>
                <a:spcPct val="0"/>
              </a:spcAft>
              <a:defRPr sz="1100" b="1">
                <a:solidFill>
                  <a:schemeClr val="tx1"/>
                </a:solidFill>
                <a:latin typeface="Arial" pitchFamily="34" charset="0"/>
                <a:ea typeface="MS PGothic" pitchFamily="34" charset="-128"/>
              </a:defRPr>
            </a:lvl6pPr>
            <a:lvl7pPr marL="2971800" indent="-228600" defTabSz="893763" eaLnBrk="0" fontAlgn="base" hangingPunct="0">
              <a:spcBef>
                <a:spcPct val="0"/>
              </a:spcBef>
              <a:spcAft>
                <a:spcPct val="0"/>
              </a:spcAft>
              <a:defRPr sz="1100" b="1">
                <a:solidFill>
                  <a:schemeClr val="tx1"/>
                </a:solidFill>
                <a:latin typeface="Arial" pitchFamily="34" charset="0"/>
                <a:ea typeface="MS PGothic" pitchFamily="34" charset="-128"/>
              </a:defRPr>
            </a:lvl7pPr>
            <a:lvl8pPr marL="3429000" indent="-228600" defTabSz="893763" eaLnBrk="0" fontAlgn="base" hangingPunct="0">
              <a:spcBef>
                <a:spcPct val="0"/>
              </a:spcBef>
              <a:spcAft>
                <a:spcPct val="0"/>
              </a:spcAft>
              <a:defRPr sz="1100" b="1">
                <a:solidFill>
                  <a:schemeClr val="tx1"/>
                </a:solidFill>
                <a:latin typeface="Arial" pitchFamily="34" charset="0"/>
                <a:ea typeface="MS PGothic" pitchFamily="34" charset="-128"/>
              </a:defRPr>
            </a:lvl8pPr>
            <a:lvl9pPr marL="3886200" indent="-228600" defTabSz="893763" eaLnBrk="0" fontAlgn="base" hangingPunct="0">
              <a:spcBef>
                <a:spcPct val="0"/>
              </a:spcBef>
              <a:spcAft>
                <a:spcPct val="0"/>
              </a:spcAft>
              <a:defRPr sz="1100" b="1">
                <a:solidFill>
                  <a:schemeClr val="tx1"/>
                </a:solidFill>
                <a:latin typeface="Arial" pitchFamily="34" charset="0"/>
                <a:ea typeface="MS PGothic" pitchFamily="34" charset="-128"/>
              </a:defRPr>
            </a:lvl9pPr>
          </a:lstStyle>
          <a:p>
            <a:r>
              <a:rPr lang="en-GB" sz="2400" smtClean="0">
                <a:solidFill>
                  <a:srgbClr val="FFFFFF"/>
                </a:solidFill>
                <a:latin typeface="Calibri" pitchFamily="34" charset="0"/>
                <a:cs typeface="Arial" pitchFamily="34" charset="0"/>
              </a:rPr>
              <a:t>Further improvement of financial position</a:t>
            </a:r>
            <a:endParaRPr lang="en-GB" sz="2400">
              <a:solidFill>
                <a:srgbClr val="FFFFFF"/>
              </a:solidFill>
              <a:latin typeface="Calibri" pitchFamily="34" charset="0"/>
              <a:cs typeface="Arial" pitchFamily="34" charset="0"/>
            </a:endParaRPr>
          </a:p>
        </p:txBody>
      </p:sp>
      <p:graphicFrame>
        <p:nvGraphicFramePr>
          <p:cNvPr id="2" name="Chart 11"/>
          <p:cNvGraphicFramePr>
            <a:graphicFrameLocks/>
          </p:cNvGraphicFramePr>
          <p:nvPr>
            <p:extLst>
              <p:ext uri="{D42A27DB-BD31-4B8C-83A1-F6EECF244321}">
                <p14:modId xmlns:p14="http://schemas.microsoft.com/office/powerpoint/2010/main" val="4228035099"/>
              </p:ext>
            </p:extLst>
          </p:nvPr>
        </p:nvGraphicFramePr>
        <p:xfrm>
          <a:off x="938329" y="1169439"/>
          <a:ext cx="3384376" cy="3431401"/>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p:cNvSpPr/>
          <p:nvPr/>
        </p:nvSpPr>
        <p:spPr bwMode="auto">
          <a:xfrm>
            <a:off x="335218" y="4258684"/>
            <a:ext cx="8481077" cy="2249454"/>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93296" tIns="46648" rIns="93296" bIns="46648" anchor="ctr"/>
          <a:lstStyle/>
          <a:p>
            <a:pPr lvl="0" defTabSz="913526">
              <a:defRPr/>
            </a:pPr>
            <a:endParaRPr lang="en-US" sz="1600" b="1" dirty="0">
              <a:solidFill>
                <a:srgbClr val="FF0000"/>
              </a:solidFill>
              <a:latin typeface="Calibri"/>
              <a:cs typeface="Arial" charset="0"/>
            </a:endParaRPr>
          </a:p>
          <a:p>
            <a:pPr marL="285750" lvl="0" indent="-285750" defTabSz="913526">
              <a:buFont typeface="Wingdings" pitchFamily="2" charset="2"/>
              <a:buChar char="§"/>
              <a:defRPr/>
            </a:pPr>
            <a:r>
              <a:rPr lang="en-US" sz="1600" b="1" dirty="0">
                <a:solidFill>
                  <a:srgbClr val="13264D"/>
                </a:solidFill>
                <a:latin typeface="Calibri"/>
                <a:cs typeface="Arial" charset="0"/>
              </a:rPr>
              <a:t>INA Group net indebtedness decreased by </a:t>
            </a:r>
            <a:r>
              <a:rPr lang="hr-HR" sz="1600" b="1" dirty="0">
                <a:solidFill>
                  <a:srgbClr val="13264D"/>
                </a:solidFill>
                <a:latin typeface="Calibri"/>
                <a:cs typeface="Arial" charset="0"/>
              </a:rPr>
              <a:t>18</a:t>
            </a:r>
            <a:r>
              <a:rPr lang="en-US" sz="1600" b="1" dirty="0">
                <a:solidFill>
                  <a:srgbClr val="13264D"/>
                </a:solidFill>
                <a:latin typeface="Calibri"/>
                <a:cs typeface="Arial" charset="0"/>
              </a:rPr>
              <a:t>% </a:t>
            </a:r>
            <a:r>
              <a:rPr lang="en-US" sz="1600" b="1" dirty="0" smtClean="0">
                <a:solidFill>
                  <a:srgbClr val="13264D"/>
                </a:solidFill>
                <a:latin typeface="Calibri"/>
                <a:cs typeface="Arial" charset="0"/>
              </a:rPr>
              <a:t>compare</a:t>
            </a:r>
            <a:r>
              <a:rPr lang="hu-HU" sz="1600" b="1" dirty="0" smtClean="0">
                <a:solidFill>
                  <a:srgbClr val="13264D"/>
                </a:solidFill>
                <a:latin typeface="Calibri"/>
                <a:cs typeface="Arial" charset="0"/>
              </a:rPr>
              <a:t>d</a:t>
            </a:r>
            <a:r>
              <a:rPr lang="en-US" sz="1600" b="1" dirty="0" smtClean="0">
                <a:solidFill>
                  <a:srgbClr val="13264D"/>
                </a:solidFill>
                <a:latin typeface="Calibri"/>
                <a:cs typeface="Arial" charset="0"/>
              </a:rPr>
              <a:t> </a:t>
            </a:r>
            <a:r>
              <a:rPr lang="en-US" sz="1600" b="1" dirty="0">
                <a:solidFill>
                  <a:srgbClr val="13264D"/>
                </a:solidFill>
                <a:latin typeface="Calibri"/>
                <a:cs typeface="Arial" charset="0"/>
              </a:rPr>
              <a:t>to the same period last year</a:t>
            </a:r>
          </a:p>
          <a:p>
            <a:pPr marL="285750" lvl="0" indent="-285750" defTabSz="913526">
              <a:buFont typeface="Wingdings" pitchFamily="2" charset="2"/>
              <a:buChar char="§"/>
              <a:defRPr/>
            </a:pPr>
            <a:endParaRPr lang="en-US" sz="1600" b="1" dirty="0">
              <a:solidFill>
                <a:srgbClr val="13264D"/>
              </a:solidFill>
              <a:latin typeface="Calibri"/>
              <a:cs typeface="Arial" charset="0"/>
            </a:endParaRPr>
          </a:p>
          <a:p>
            <a:pPr marL="285750" lvl="0" indent="-285750" defTabSz="913526">
              <a:buFont typeface="Wingdings" pitchFamily="2" charset="2"/>
              <a:buChar char="§"/>
              <a:defRPr/>
            </a:pPr>
            <a:r>
              <a:rPr lang="en-US" sz="1600" b="1" dirty="0">
                <a:solidFill>
                  <a:srgbClr val="13264D"/>
                </a:solidFill>
                <a:latin typeface="Calibri"/>
                <a:cs typeface="Arial" charset="0"/>
              </a:rPr>
              <a:t>Gearing ratio reduced further to 2</a:t>
            </a:r>
            <a:r>
              <a:rPr lang="hr-HR" sz="1600" b="1" dirty="0">
                <a:solidFill>
                  <a:srgbClr val="13264D"/>
                </a:solidFill>
                <a:latin typeface="Calibri"/>
                <a:cs typeface="Arial" charset="0"/>
              </a:rPr>
              <a:t>4.3</a:t>
            </a:r>
            <a:r>
              <a:rPr lang="en-US" sz="1600" b="1" dirty="0">
                <a:solidFill>
                  <a:srgbClr val="13264D"/>
                </a:solidFill>
                <a:latin typeface="Calibri"/>
                <a:cs typeface="Arial" charset="0"/>
              </a:rPr>
              <a:t>% following the trend in the last three </a:t>
            </a:r>
            <a:r>
              <a:rPr lang="en-US" sz="1600" b="1" dirty="0" smtClean="0">
                <a:solidFill>
                  <a:srgbClr val="13264D"/>
                </a:solidFill>
                <a:latin typeface="Calibri"/>
                <a:cs typeface="Arial" charset="0"/>
              </a:rPr>
              <a:t>years</a:t>
            </a:r>
            <a:endParaRPr lang="hu-HU" sz="1600" b="1" dirty="0" smtClean="0">
              <a:solidFill>
                <a:srgbClr val="13264D"/>
              </a:solidFill>
              <a:latin typeface="Calibri"/>
              <a:cs typeface="Arial" charset="0"/>
            </a:endParaRPr>
          </a:p>
          <a:p>
            <a:pPr marL="285750" lvl="0" indent="-285750" defTabSz="913526">
              <a:buFont typeface="Wingdings" pitchFamily="2" charset="2"/>
              <a:buChar char="§"/>
              <a:defRPr/>
            </a:pPr>
            <a:endParaRPr lang="en-US" sz="1600" b="1" dirty="0">
              <a:solidFill>
                <a:srgbClr val="13264D"/>
              </a:solidFill>
              <a:latin typeface="Calibri"/>
              <a:cs typeface="Arial" charset="0"/>
            </a:endParaRPr>
          </a:p>
          <a:p>
            <a:pPr marL="285750" lvl="0" indent="-285750" defTabSz="913526">
              <a:buFont typeface="Wingdings" pitchFamily="2" charset="2"/>
              <a:buChar char="§"/>
              <a:defRPr/>
            </a:pPr>
            <a:r>
              <a:rPr lang="en-US" sz="1600" b="1" dirty="0" smtClean="0">
                <a:solidFill>
                  <a:srgbClr val="13264D"/>
                </a:solidFill>
                <a:latin typeface="Calibri"/>
                <a:cs typeface="Arial" charset="0"/>
              </a:rPr>
              <a:t>Operating </a:t>
            </a:r>
            <a:r>
              <a:rPr lang="en-US" sz="1600" b="1" dirty="0">
                <a:solidFill>
                  <a:srgbClr val="13264D"/>
                </a:solidFill>
                <a:latin typeface="Calibri"/>
                <a:cs typeface="Arial" charset="0"/>
              </a:rPr>
              <a:t>cash flow </a:t>
            </a:r>
            <a:r>
              <a:rPr lang="hu-HU" sz="1600" b="1" dirty="0" smtClean="0">
                <a:solidFill>
                  <a:srgbClr val="13264D"/>
                </a:solidFill>
                <a:latin typeface="Calibri"/>
                <a:cs typeface="Arial" charset="0"/>
              </a:rPr>
              <a:t>provides a solid base for current investment growth and selected future value-creating investments</a:t>
            </a:r>
            <a:endParaRPr lang="en-US" sz="1600" b="1" dirty="0">
              <a:solidFill>
                <a:srgbClr val="13264D"/>
              </a:solidFill>
              <a:latin typeface="Calibri"/>
              <a:cs typeface="Arial" charset="0"/>
            </a:endParaRPr>
          </a:p>
          <a:p>
            <a:pPr marL="285750" lvl="0" indent="-285750" defTabSz="913526">
              <a:buFont typeface="Wingdings" pitchFamily="2" charset="2"/>
              <a:buChar char="§"/>
              <a:defRPr/>
            </a:pPr>
            <a:endParaRPr lang="en-US" sz="1600" b="1" dirty="0">
              <a:solidFill>
                <a:srgbClr val="13264D"/>
              </a:solidFill>
              <a:latin typeface="Calibri"/>
              <a:cs typeface="Arial" charset="0"/>
            </a:endParaRPr>
          </a:p>
        </p:txBody>
      </p:sp>
      <p:sp>
        <p:nvSpPr>
          <p:cNvPr id="12" name="Text Box 7"/>
          <p:cNvSpPr txBox="1">
            <a:spLocks noChangeArrowheads="1"/>
          </p:cNvSpPr>
          <p:nvPr/>
        </p:nvSpPr>
        <p:spPr bwMode="auto">
          <a:xfrm>
            <a:off x="871250" y="864054"/>
            <a:ext cx="2232140" cy="43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1100" b="1">
                <a:solidFill>
                  <a:schemeClr val="tx1"/>
                </a:solidFill>
                <a:latin typeface="Arial" pitchFamily="34" charset="0"/>
                <a:ea typeface="MS PGothic" pitchFamily="34" charset="-128"/>
              </a:defRPr>
            </a:lvl1pPr>
            <a:lvl2pPr marL="742950" indent="-285750" eaLnBrk="0" hangingPunct="0">
              <a:defRPr sz="1100" b="1">
                <a:solidFill>
                  <a:schemeClr val="tx1"/>
                </a:solidFill>
                <a:latin typeface="Arial" pitchFamily="34" charset="0"/>
                <a:ea typeface="MS PGothic" pitchFamily="34" charset="-128"/>
              </a:defRPr>
            </a:lvl2pPr>
            <a:lvl3pPr marL="1143000" indent="-228600" eaLnBrk="0" hangingPunct="0">
              <a:defRPr sz="1100" b="1">
                <a:solidFill>
                  <a:schemeClr val="tx1"/>
                </a:solidFill>
                <a:latin typeface="Arial" pitchFamily="34" charset="0"/>
                <a:ea typeface="MS PGothic" pitchFamily="34" charset="-128"/>
              </a:defRPr>
            </a:lvl3pPr>
            <a:lvl4pPr marL="1600200" indent="-228600" eaLnBrk="0" hangingPunct="0">
              <a:defRPr sz="1100" b="1">
                <a:solidFill>
                  <a:schemeClr val="tx1"/>
                </a:solidFill>
                <a:latin typeface="Arial" pitchFamily="34" charset="0"/>
                <a:ea typeface="MS PGothic" pitchFamily="34" charset="-128"/>
              </a:defRPr>
            </a:lvl4pPr>
            <a:lvl5pPr marL="2057400" indent="-228600" eaLnBrk="0" hangingPunct="0">
              <a:defRPr sz="11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1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1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1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100" b="1">
                <a:solidFill>
                  <a:schemeClr val="tx1"/>
                </a:solidFill>
                <a:latin typeface="Arial" pitchFamily="34" charset="0"/>
                <a:ea typeface="MS PGothic" pitchFamily="34" charset="-128"/>
              </a:defRPr>
            </a:lvl9pPr>
          </a:lstStyle>
          <a:p>
            <a:pPr eaLnBrk="1" hangingPunct="1">
              <a:buClr>
                <a:srgbClr val="993300"/>
              </a:buClr>
              <a:buSzPct val="70000"/>
              <a:buFont typeface="Arial" pitchFamily="34" charset="0"/>
              <a:buNone/>
            </a:pPr>
            <a:r>
              <a:rPr lang="en-US" sz="1200" dirty="0">
                <a:solidFill>
                  <a:srgbClr val="006699"/>
                </a:solidFill>
                <a:cs typeface="Arial" pitchFamily="34" charset="0"/>
              </a:rPr>
              <a:t>Net indebtedness</a:t>
            </a:r>
          </a:p>
          <a:p>
            <a:pPr eaLnBrk="1" hangingPunct="1">
              <a:buClr>
                <a:srgbClr val="993300"/>
              </a:buClr>
              <a:buSzPct val="70000"/>
              <a:buFont typeface="Arial" pitchFamily="34" charset="0"/>
              <a:buNone/>
            </a:pPr>
            <a:r>
              <a:rPr lang="en-US" sz="1000" dirty="0">
                <a:solidFill>
                  <a:schemeClr val="bg1">
                    <a:lumMod val="50000"/>
                  </a:schemeClr>
                </a:solidFill>
                <a:cs typeface="Arial" pitchFamily="34" charset="0"/>
              </a:rPr>
              <a:t>(HRK </a:t>
            </a:r>
            <a:r>
              <a:rPr lang="en-US" sz="1000" dirty="0" err="1">
                <a:solidFill>
                  <a:schemeClr val="bg1">
                    <a:lumMod val="50000"/>
                  </a:schemeClr>
                </a:solidFill>
                <a:cs typeface="Arial" pitchFamily="34" charset="0"/>
              </a:rPr>
              <a:t>mln</a:t>
            </a:r>
            <a:r>
              <a:rPr lang="en-US" sz="1000" dirty="0">
                <a:solidFill>
                  <a:schemeClr val="bg1">
                    <a:lumMod val="50000"/>
                  </a:schemeClr>
                </a:solidFill>
                <a:cs typeface="Arial" pitchFamily="34" charset="0"/>
              </a:rPr>
              <a:t>)</a:t>
            </a:r>
          </a:p>
        </p:txBody>
      </p:sp>
      <p:sp>
        <p:nvSpPr>
          <p:cNvPr id="13" name="Freeform 102"/>
          <p:cNvSpPr>
            <a:spLocks/>
          </p:cNvSpPr>
          <p:nvPr>
            <p:custDataLst>
              <p:tags r:id="rId1"/>
            </p:custDataLst>
          </p:nvPr>
        </p:nvSpPr>
        <p:spPr bwMode="auto">
          <a:xfrm>
            <a:off x="899592" y="1318528"/>
            <a:ext cx="2952328" cy="2542520"/>
          </a:xfrm>
          <a:custGeom>
            <a:avLst/>
            <a:gdLst>
              <a:gd name="T0" fmla="*/ 0 w 1950"/>
              <a:gd name="T1" fmla="*/ 814 h 2382"/>
              <a:gd name="T2" fmla="*/ 0 w 1950"/>
              <a:gd name="T3" fmla="*/ 0 h 2382"/>
              <a:gd name="T4" fmla="*/ 82470 w 1950"/>
              <a:gd name="T5" fmla="*/ 0 h 2382"/>
              <a:gd name="T6" fmla="*/ 0 60000 65536"/>
              <a:gd name="T7" fmla="*/ 0 60000 65536"/>
              <a:gd name="T8" fmla="*/ 0 60000 65536"/>
            </a:gdLst>
            <a:ahLst/>
            <a:cxnLst>
              <a:cxn ang="T6">
                <a:pos x="T0" y="T1"/>
              </a:cxn>
              <a:cxn ang="T7">
                <a:pos x="T2" y="T3"/>
              </a:cxn>
              <a:cxn ang="T8">
                <a:pos x="T4" y="T5"/>
              </a:cxn>
            </a:cxnLst>
            <a:rect l="0" t="0" r="r" b="b"/>
            <a:pathLst>
              <a:path w="1950" h="2382">
                <a:moveTo>
                  <a:pt x="0" y="2382"/>
                </a:moveTo>
                <a:lnTo>
                  <a:pt x="0" y="0"/>
                </a:lnTo>
                <a:lnTo>
                  <a:pt x="1950" y="0"/>
                </a:lnTo>
              </a:path>
            </a:pathLst>
          </a:custGeom>
          <a:noFill/>
          <a:ln w="9525">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96" tIns="46648" rIns="93296" bIns="46648"/>
          <a:lstStyle/>
          <a:p>
            <a:endParaRPr lang="en-US"/>
          </a:p>
        </p:txBody>
      </p:sp>
      <p:sp>
        <p:nvSpPr>
          <p:cNvPr id="15" name="Text Box 7"/>
          <p:cNvSpPr txBox="1">
            <a:spLocks noChangeArrowheads="1"/>
          </p:cNvSpPr>
          <p:nvPr/>
        </p:nvSpPr>
        <p:spPr bwMode="auto">
          <a:xfrm>
            <a:off x="5076056" y="864054"/>
            <a:ext cx="2232140" cy="43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1100" b="1">
                <a:solidFill>
                  <a:schemeClr val="tx1"/>
                </a:solidFill>
                <a:latin typeface="Arial" pitchFamily="34" charset="0"/>
                <a:ea typeface="MS PGothic" pitchFamily="34" charset="-128"/>
              </a:defRPr>
            </a:lvl1pPr>
            <a:lvl2pPr marL="742950" indent="-285750" eaLnBrk="0" hangingPunct="0">
              <a:defRPr sz="1100" b="1">
                <a:solidFill>
                  <a:schemeClr val="tx1"/>
                </a:solidFill>
                <a:latin typeface="Arial" pitchFamily="34" charset="0"/>
                <a:ea typeface="MS PGothic" pitchFamily="34" charset="-128"/>
              </a:defRPr>
            </a:lvl2pPr>
            <a:lvl3pPr marL="1143000" indent="-228600" eaLnBrk="0" hangingPunct="0">
              <a:defRPr sz="1100" b="1">
                <a:solidFill>
                  <a:schemeClr val="tx1"/>
                </a:solidFill>
                <a:latin typeface="Arial" pitchFamily="34" charset="0"/>
                <a:ea typeface="MS PGothic" pitchFamily="34" charset="-128"/>
              </a:defRPr>
            </a:lvl3pPr>
            <a:lvl4pPr marL="1600200" indent="-228600" eaLnBrk="0" hangingPunct="0">
              <a:defRPr sz="1100" b="1">
                <a:solidFill>
                  <a:schemeClr val="tx1"/>
                </a:solidFill>
                <a:latin typeface="Arial" pitchFamily="34" charset="0"/>
                <a:ea typeface="MS PGothic" pitchFamily="34" charset="-128"/>
              </a:defRPr>
            </a:lvl4pPr>
            <a:lvl5pPr marL="2057400" indent="-228600" eaLnBrk="0" hangingPunct="0">
              <a:defRPr sz="11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1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1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1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100" b="1">
                <a:solidFill>
                  <a:schemeClr val="tx1"/>
                </a:solidFill>
                <a:latin typeface="Arial" pitchFamily="34" charset="0"/>
                <a:ea typeface="MS PGothic" pitchFamily="34" charset="-128"/>
              </a:defRPr>
            </a:lvl9pPr>
          </a:lstStyle>
          <a:p>
            <a:pPr eaLnBrk="1" hangingPunct="1">
              <a:buClr>
                <a:srgbClr val="993300"/>
              </a:buClr>
              <a:buSzPct val="70000"/>
              <a:buFont typeface="Arial" pitchFamily="34" charset="0"/>
              <a:buNone/>
            </a:pPr>
            <a:r>
              <a:rPr lang="en-US" sz="1200" dirty="0">
                <a:solidFill>
                  <a:srgbClr val="006699"/>
                </a:solidFill>
                <a:cs typeface="Arial" pitchFamily="34" charset="0"/>
              </a:rPr>
              <a:t>Gearing ratio</a:t>
            </a:r>
          </a:p>
          <a:p>
            <a:pPr eaLnBrk="1" hangingPunct="1">
              <a:buClr>
                <a:srgbClr val="993300"/>
              </a:buClr>
              <a:buSzPct val="70000"/>
              <a:buFont typeface="Arial" pitchFamily="34" charset="0"/>
              <a:buNone/>
            </a:pPr>
            <a:r>
              <a:rPr lang="en-US" sz="1000" dirty="0">
                <a:solidFill>
                  <a:schemeClr val="bg1">
                    <a:lumMod val="50000"/>
                  </a:schemeClr>
                </a:solidFill>
                <a:cs typeface="Arial" pitchFamily="34" charset="0"/>
              </a:rPr>
              <a:t>(</a:t>
            </a:r>
            <a:r>
              <a:rPr lang="hr-HR" sz="1000" dirty="0">
                <a:solidFill>
                  <a:schemeClr val="bg1">
                    <a:lumMod val="50000"/>
                  </a:schemeClr>
                </a:solidFill>
                <a:cs typeface="Arial" pitchFamily="34" charset="0"/>
              </a:rPr>
              <a:t>%</a:t>
            </a:r>
            <a:r>
              <a:rPr lang="en-US" sz="1000" dirty="0">
                <a:solidFill>
                  <a:schemeClr val="bg1">
                    <a:lumMod val="50000"/>
                  </a:schemeClr>
                </a:solidFill>
                <a:cs typeface="Arial" pitchFamily="34" charset="0"/>
              </a:rPr>
              <a:t>)</a:t>
            </a:r>
          </a:p>
        </p:txBody>
      </p:sp>
      <p:sp>
        <p:nvSpPr>
          <p:cNvPr id="16" name="Freeform 102"/>
          <p:cNvSpPr>
            <a:spLocks/>
          </p:cNvSpPr>
          <p:nvPr>
            <p:custDataLst>
              <p:tags r:id="rId2"/>
            </p:custDataLst>
          </p:nvPr>
        </p:nvSpPr>
        <p:spPr bwMode="auto">
          <a:xfrm>
            <a:off x="5080234" y="1273862"/>
            <a:ext cx="3308082" cy="2587186"/>
          </a:xfrm>
          <a:custGeom>
            <a:avLst/>
            <a:gdLst>
              <a:gd name="T0" fmla="*/ 0 w 1950"/>
              <a:gd name="T1" fmla="*/ 814 h 2382"/>
              <a:gd name="T2" fmla="*/ 0 w 1950"/>
              <a:gd name="T3" fmla="*/ 0 h 2382"/>
              <a:gd name="T4" fmla="*/ 82470 w 1950"/>
              <a:gd name="T5" fmla="*/ 0 h 2382"/>
              <a:gd name="T6" fmla="*/ 0 60000 65536"/>
              <a:gd name="T7" fmla="*/ 0 60000 65536"/>
              <a:gd name="T8" fmla="*/ 0 60000 65536"/>
            </a:gdLst>
            <a:ahLst/>
            <a:cxnLst>
              <a:cxn ang="T6">
                <a:pos x="T0" y="T1"/>
              </a:cxn>
              <a:cxn ang="T7">
                <a:pos x="T2" y="T3"/>
              </a:cxn>
              <a:cxn ang="T8">
                <a:pos x="T4" y="T5"/>
              </a:cxn>
            </a:cxnLst>
            <a:rect l="0" t="0" r="r" b="b"/>
            <a:pathLst>
              <a:path w="1950" h="2382">
                <a:moveTo>
                  <a:pt x="0" y="2382"/>
                </a:moveTo>
                <a:lnTo>
                  <a:pt x="0" y="0"/>
                </a:lnTo>
                <a:lnTo>
                  <a:pt x="1950" y="0"/>
                </a:lnTo>
              </a:path>
            </a:pathLst>
          </a:custGeom>
          <a:noFill/>
          <a:ln w="9525">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96" tIns="46648" rIns="93296" bIns="46648"/>
          <a:lstStyle/>
          <a:p>
            <a:endParaRPr lang="en-US"/>
          </a:p>
        </p:txBody>
      </p:sp>
      <p:sp>
        <p:nvSpPr>
          <p:cNvPr id="22" name="Text Box 4"/>
          <p:cNvSpPr txBox="1">
            <a:spLocks noChangeArrowheads="1"/>
          </p:cNvSpPr>
          <p:nvPr>
            <p:custDataLst>
              <p:tags r:id="rId3"/>
            </p:custDataLst>
          </p:nvPr>
        </p:nvSpPr>
        <p:spPr bwMode="auto">
          <a:xfrm>
            <a:off x="8722841" y="6508138"/>
            <a:ext cx="421159"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spAutoFit/>
          </a:bodyPr>
          <a:lstStyle>
            <a:lvl1pPr eaLnBrk="0" hangingPunct="0">
              <a:defRPr sz="1100" b="1">
                <a:solidFill>
                  <a:schemeClr val="tx1"/>
                </a:solidFill>
                <a:latin typeface="Arial" pitchFamily="34" charset="0"/>
                <a:ea typeface="MS PGothic" pitchFamily="34" charset="-128"/>
              </a:defRPr>
            </a:lvl1pPr>
            <a:lvl2pPr marL="742950" indent="-285750" eaLnBrk="0" hangingPunct="0">
              <a:defRPr sz="1100" b="1">
                <a:solidFill>
                  <a:schemeClr val="tx1"/>
                </a:solidFill>
                <a:latin typeface="Arial" pitchFamily="34" charset="0"/>
                <a:ea typeface="MS PGothic" pitchFamily="34" charset="-128"/>
              </a:defRPr>
            </a:lvl2pPr>
            <a:lvl3pPr marL="1143000" indent="-228600" eaLnBrk="0" hangingPunct="0">
              <a:defRPr sz="1100" b="1">
                <a:solidFill>
                  <a:schemeClr val="tx1"/>
                </a:solidFill>
                <a:latin typeface="Arial" pitchFamily="34" charset="0"/>
                <a:ea typeface="MS PGothic" pitchFamily="34" charset="-128"/>
              </a:defRPr>
            </a:lvl3pPr>
            <a:lvl4pPr marL="1600200" indent="-228600" eaLnBrk="0" hangingPunct="0">
              <a:defRPr sz="1100" b="1">
                <a:solidFill>
                  <a:schemeClr val="tx1"/>
                </a:solidFill>
                <a:latin typeface="Arial" pitchFamily="34" charset="0"/>
                <a:ea typeface="MS PGothic" pitchFamily="34" charset="-128"/>
              </a:defRPr>
            </a:lvl4pPr>
            <a:lvl5pPr marL="2057400" indent="-228600" eaLnBrk="0" hangingPunct="0">
              <a:defRPr sz="11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1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1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1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100" b="1">
                <a:solidFill>
                  <a:schemeClr val="tx1"/>
                </a:solidFill>
                <a:latin typeface="Arial" pitchFamily="34" charset="0"/>
                <a:ea typeface="MS PGothic" pitchFamily="34" charset="-128"/>
              </a:defRPr>
            </a:lvl9pPr>
          </a:lstStyle>
          <a:p>
            <a:pPr algn="ctr" eaLnBrk="1" hangingPunct="1">
              <a:buClr>
                <a:srgbClr val="CC0000"/>
              </a:buClr>
              <a:buFont typeface="FolioHLight" charset="0"/>
              <a:buNone/>
            </a:pPr>
            <a:fld id="{1546D13F-3916-41CD-A581-916C3FC22671}" type="slidenum">
              <a:rPr lang="en-US" sz="1400" b="0">
                <a:solidFill>
                  <a:srgbClr val="FFFFFF"/>
                </a:solidFill>
                <a:latin typeface="Calibri" pitchFamily="34" charset="0"/>
                <a:cs typeface="Arial" pitchFamily="34" charset="0"/>
              </a:rPr>
              <a:pPr algn="ctr" eaLnBrk="1" hangingPunct="1">
                <a:buClr>
                  <a:srgbClr val="CC0000"/>
                </a:buClr>
                <a:buFont typeface="FolioHLight" charset="0"/>
                <a:buNone/>
              </a:pPr>
              <a:t>4</a:t>
            </a:fld>
            <a:endParaRPr lang="en-US" sz="1400" b="0" dirty="0">
              <a:solidFill>
                <a:srgbClr val="FFFFFF"/>
              </a:solidFill>
              <a:latin typeface="Calibri" pitchFamily="34" charset="0"/>
              <a:cs typeface="Arial" pitchFamily="34" charset="0"/>
            </a:endParaRPr>
          </a:p>
        </p:txBody>
      </p:sp>
      <p:graphicFrame>
        <p:nvGraphicFramePr>
          <p:cNvPr id="14" name="Chart 11"/>
          <p:cNvGraphicFramePr>
            <a:graphicFrameLocks/>
          </p:cNvGraphicFramePr>
          <p:nvPr>
            <p:extLst>
              <p:ext uri="{D42A27DB-BD31-4B8C-83A1-F6EECF244321}">
                <p14:modId xmlns:p14="http://schemas.microsoft.com/office/powerpoint/2010/main" val="425229545"/>
              </p:ext>
            </p:extLst>
          </p:nvPr>
        </p:nvGraphicFramePr>
        <p:xfrm>
          <a:off x="5198627" y="1318529"/>
          <a:ext cx="3405821" cy="304657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80549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5" name="Rectangle 2"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1781" name="think-cell Slide" r:id="rId8" imgW="0" imgH="0" progId="TCLayout.ActiveDocument.1">
                  <p:embed/>
                </p:oleObj>
              </mc:Choice>
              <mc:Fallback>
                <p:oleObj name="think-cell Slide" r:id="rId8"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6198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3796" name="Rectangle 3" hidden="1"/>
          <p:cNvSpPr>
            <a:spLocks noChangeArrowheads="1"/>
          </p:cNvSpPr>
          <p:nvPr>
            <p:custDataLst>
              <p:tags r:id="rId3"/>
            </p:custDataLst>
          </p:nvPr>
        </p:nvSpPr>
        <p:spPr bwMode="gray">
          <a:xfrm>
            <a:off x="0" y="0"/>
            <a:ext cx="161984" cy="16197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a:lnSpc>
                <a:spcPct val="90000"/>
              </a:lnSpc>
              <a:defRPr/>
            </a:pPr>
            <a:r>
              <a:rPr lang="en-US" sz="1600">
                <a:solidFill>
                  <a:srgbClr val="000000"/>
                </a:solidFill>
                <a:latin typeface="Calibri" charset="0"/>
                <a:ea typeface="ＭＳ Ｐゴシック" charset="0"/>
              </a:rPr>
              <a:t>%</a:t>
            </a:r>
          </a:p>
        </p:txBody>
      </p:sp>
      <p:sp>
        <p:nvSpPr>
          <p:cNvPr id="33809" name="Rectangle 22"/>
          <p:cNvSpPr>
            <a:spLocks noChangeArrowheads="1"/>
          </p:cNvSpPr>
          <p:nvPr>
            <p:custDataLst>
              <p:tags r:id="rId4"/>
            </p:custDataLst>
          </p:nvPr>
        </p:nvSpPr>
        <p:spPr bwMode="auto">
          <a:xfrm>
            <a:off x="4868946" y="1243774"/>
            <a:ext cx="4030163" cy="4059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lgn="just" defTabSz="913526">
              <a:buClr>
                <a:srgbClr val="000000"/>
              </a:buClr>
              <a:buSzPct val="125000"/>
              <a:defRPr/>
            </a:pPr>
            <a:endParaRPr lang="en-GB" sz="1200" dirty="0">
              <a:solidFill>
                <a:srgbClr val="C00000"/>
              </a:solidFill>
              <a:latin typeface="Calibri" charset="0"/>
              <a:ea typeface="ＭＳ Ｐゴシック" charset="0"/>
              <a:cs typeface="ＭＳ Ｐゴシック" charset="0"/>
            </a:endParaRPr>
          </a:p>
        </p:txBody>
      </p:sp>
      <p:sp>
        <p:nvSpPr>
          <p:cNvPr id="51" name="Text Box 4"/>
          <p:cNvSpPr txBox="1">
            <a:spLocks noChangeArrowheads="1"/>
          </p:cNvSpPr>
          <p:nvPr>
            <p:custDataLst>
              <p:tags r:id="rId5"/>
            </p:custDataLst>
          </p:nvPr>
        </p:nvSpPr>
        <p:spPr bwMode="auto">
          <a:xfrm>
            <a:off x="8689451" y="3207940"/>
            <a:ext cx="421159"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spAutoFit/>
          </a:bodyPr>
          <a:lstStyle>
            <a:lvl1pPr eaLnBrk="0" hangingPunct="0">
              <a:defRPr sz="1100" b="1">
                <a:solidFill>
                  <a:schemeClr val="tx1"/>
                </a:solidFill>
                <a:latin typeface="Arial" pitchFamily="34" charset="0"/>
                <a:ea typeface="MS PGothic" pitchFamily="34" charset="-128"/>
              </a:defRPr>
            </a:lvl1pPr>
            <a:lvl2pPr marL="742950" indent="-285750" eaLnBrk="0" hangingPunct="0">
              <a:defRPr sz="1100" b="1">
                <a:solidFill>
                  <a:schemeClr val="tx1"/>
                </a:solidFill>
                <a:latin typeface="Arial" pitchFamily="34" charset="0"/>
                <a:ea typeface="MS PGothic" pitchFamily="34" charset="-128"/>
              </a:defRPr>
            </a:lvl2pPr>
            <a:lvl3pPr marL="1143000" indent="-228600" eaLnBrk="0" hangingPunct="0">
              <a:defRPr sz="1100" b="1">
                <a:solidFill>
                  <a:schemeClr val="tx1"/>
                </a:solidFill>
                <a:latin typeface="Arial" pitchFamily="34" charset="0"/>
                <a:ea typeface="MS PGothic" pitchFamily="34" charset="-128"/>
              </a:defRPr>
            </a:lvl3pPr>
            <a:lvl4pPr marL="1600200" indent="-228600" eaLnBrk="0" hangingPunct="0">
              <a:defRPr sz="1100" b="1">
                <a:solidFill>
                  <a:schemeClr val="tx1"/>
                </a:solidFill>
                <a:latin typeface="Arial" pitchFamily="34" charset="0"/>
                <a:ea typeface="MS PGothic" pitchFamily="34" charset="-128"/>
              </a:defRPr>
            </a:lvl4pPr>
            <a:lvl5pPr marL="2057400" indent="-228600" eaLnBrk="0" hangingPunct="0">
              <a:defRPr sz="11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1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1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1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100" b="1">
                <a:solidFill>
                  <a:schemeClr val="tx1"/>
                </a:solidFill>
                <a:latin typeface="Arial" pitchFamily="34" charset="0"/>
                <a:ea typeface="MS PGothic" pitchFamily="34" charset="-128"/>
              </a:defRPr>
            </a:lvl9pPr>
          </a:lstStyle>
          <a:p>
            <a:pPr algn="ctr" eaLnBrk="1" hangingPunct="1">
              <a:buClr>
                <a:srgbClr val="CC0000"/>
              </a:buClr>
              <a:buFont typeface="FolioHLight" charset="0"/>
              <a:buNone/>
            </a:pPr>
            <a:fld id="{1546D13F-3916-41CD-A581-916C3FC22671}" type="slidenum">
              <a:rPr lang="en-US" sz="1400" b="0">
                <a:solidFill>
                  <a:srgbClr val="FFFFFF"/>
                </a:solidFill>
                <a:latin typeface="Calibri" pitchFamily="34" charset="0"/>
                <a:cs typeface="Arial" pitchFamily="34" charset="0"/>
              </a:rPr>
              <a:pPr algn="ctr" eaLnBrk="1" hangingPunct="1">
                <a:buClr>
                  <a:srgbClr val="CC0000"/>
                </a:buClr>
                <a:buFont typeface="FolioHLight" charset="0"/>
                <a:buNone/>
              </a:pPr>
              <a:t>5</a:t>
            </a:fld>
            <a:endParaRPr lang="en-US" sz="1400" b="0" dirty="0">
              <a:solidFill>
                <a:srgbClr val="FFFFFF"/>
              </a:solidFill>
              <a:latin typeface="Calibri" pitchFamily="34" charset="0"/>
              <a:cs typeface="Arial" pitchFamily="34" charset="0"/>
            </a:endParaRPr>
          </a:p>
        </p:txBody>
      </p:sp>
      <p:sp>
        <p:nvSpPr>
          <p:cNvPr id="52" name="Rectangle 6"/>
          <p:cNvSpPr>
            <a:spLocks noChangeArrowheads="1"/>
          </p:cNvSpPr>
          <p:nvPr/>
        </p:nvSpPr>
        <p:spPr bwMode="auto">
          <a:xfrm>
            <a:off x="208960" y="208965"/>
            <a:ext cx="8813552" cy="463470"/>
          </a:xfrm>
          <a:prstGeom prst="rect">
            <a:avLst/>
          </a:prstGeom>
          <a:noFill/>
          <a:ln>
            <a:noFill/>
          </a:ln>
          <a:extLst/>
        </p:spPr>
        <p:txBody>
          <a:bodyPr lIns="93226" tIns="46614" rIns="93226" bIns="46614" anchor="ctr">
            <a:spAutoFit/>
          </a:bodyPr>
          <a:lstStyle/>
          <a:p>
            <a:pPr defTabSz="911713" eaLnBrk="0" hangingPunct="0">
              <a:defRPr/>
            </a:pPr>
            <a:r>
              <a:rPr lang="en-GB" sz="2400" b="1" dirty="0" smtClean="0">
                <a:solidFill>
                  <a:srgbClr val="FFFFFF"/>
                </a:solidFill>
                <a:latin typeface="Calibri" pitchFamily="34" charset="0"/>
                <a:cs typeface="Calibri" pitchFamily="34" charset="0"/>
              </a:rPr>
              <a:t>Significantly improved operational and safety performance</a:t>
            </a:r>
            <a:endParaRPr lang="en-GB" sz="2400" b="1" dirty="0">
              <a:solidFill>
                <a:srgbClr val="FFFFFF"/>
              </a:solidFill>
              <a:latin typeface="Calibri" pitchFamily="34" charset="0"/>
              <a:cs typeface="Calibri" pitchFamily="34" charset="0"/>
            </a:endParaRPr>
          </a:p>
        </p:txBody>
      </p:sp>
      <p:sp>
        <p:nvSpPr>
          <p:cNvPr id="138" name="Rectangle 137"/>
          <p:cNvSpPr/>
          <p:nvPr/>
        </p:nvSpPr>
        <p:spPr>
          <a:xfrm>
            <a:off x="1622551" y="1237207"/>
            <a:ext cx="2373542" cy="5479064"/>
          </a:xfrm>
          <a:prstGeom prst="rect">
            <a:avLst/>
          </a:prstGeom>
          <a:solidFill>
            <a:srgbClr val="FFFFFF">
              <a:lumMod val="95000"/>
            </a:srgbClr>
          </a:solidFill>
          <a:ln w="9525" cap="flat" cmpd="sng" algn="ctr">
            <a:solidFill>
              <a:srgbClr val="193366"/>
            </a:solidFill>
            <a:prstDash val="solid"/>
          </a:ln>
          <a:effectLst/>
        </p:spPr>
        <p:txBody>
          <a:bodyPr lIns="73462" tIns="0" rIns="73462" bIns="0" rtlCol="0" anchor="t"/>
          <a:lstStyle/>
          <a:p>
            <a:pPr algn="ctr" defTabSz="932962">
              <a:lnSpc>
                <a:spcPct val="93000"/>
              </a:lnSpc>
              <a:spcBef>
                <a:spcPts val="306"/>
              </a:spcBef>
              <a:defRPr/>
            </a:pPr>
            <a:endParaRPr lang="en-GB" sz="1200" kern="0" dirty="0">
              <a:solidFill>
                <a:srgbClr val="FFFFFF"/>
              </a:solidFill>
              <a:latin typeface="Calibri" pitchFamily="34" charset="0"/>
              <a:cs typeface="Calibri" pitchFamily="34" charset="0"/>
            </a:endParaRPr>
          </a:p>
        </p:txBody>
      </p:sp>
      <p:sp>
        <p:nvSpPr>
          <p:cNvPr id="139" name="Rectangle 138"/>
          <p:cNvSpPr/>
          <p:nvPr/>
        </p:nvSpPr>
        <p:spPr>
          <a:xfrm>
            <a:off x="1618800" y="908720"/>
            <a:ext cx="2377292" cy="373222"/>
          </a:xfrm>
          <a:prstGeom prst="rect">
            <a:avLst/>
          </a:prstGeom>
          <a:solidFill>
            <a:schemeClr val="bg2">
              <a:lumMod val="75000"/>
            </a:schemeClr>
          </a:solidFill>
          <a:ln w="9525" cap="flat" cmpd="sng" algn="ctr">
            <a:solidFill>
              <a:srgbClr val="193366"/>
            </a:solidFill>
            <a:prstDash val="solid"/>
          </a:ln>
          <a:effectLst/>
        </p:spPr>
        <p:txBody>
          <a:bodyPr lIns="73462" tIns="0" rIns="73462" bIns="0" rtlCol="0" anchor="ctr"/>
          <a:lstStyle/>
          <a:p>
            <a:pPr algn="ctr" defTabSz="932962">
              <a:lnSpc>
                <a:spcPct val="93000"/>
              </a:lnSpc>
              <a:spcBef>
                <a:spcPts val="306"/>
              </a:spcBef>
              <a:defRPr/>
            </a:pPr>
            <a:r>
              <a:rPr lang="hr-HR" sz="1600" kern="0" dirty="0">
                <a:solidFill>
                  <a:srgbClr val="FFFFFF"/>
                </a:solidFill>
                <a:latin typeface="Calibri" pitchFamily="34" charset="0"/>
                <a:cs typeface="Calibri" pitchFamily="34" charset="0"/>
              </a:rPr>
              <a:t>2011</a:t>
            </a:r>
            <a:endParaRPr lang="en-GB" sz="1600" kern="0" dirty="0">
              <a:solidFill>
                <a:srgbClr val="FFFFFF"/>
              </a:solidFill>
              <a:latin typeface="Calibri" pitchFamily="34" charset="0"/>
              <a:cs typeface="Calibri" pitchFamily="34" charset="0"/>
            </a:endParaRPr>
          </a:p>
        </p:txBody>
      </p:sp>
      <p:sp>
        <p:nvSpPr>
          <p:cNvPr id="140" name="Rectangle 139"/>
          <p:cNvSpPr/>
          <p:nvPr/>
        </p:nvSpPr>
        <p:spPr>
          <a:xfrm>
            <a:off x="4131742" y="908720"/>
            <a:ext cx="2373542" cy="337219"/>
          </a:xfrm>
          <a:prstGeom prst="rect">
            <a:avLst/>
          </a:prstGeom>
          <a:solidFill>
            <a:schemeClr val="bg2">
              <a:lumMod val="75000"/>
            </a:schemeClr>
          </a:solidFill>
          <a:ln w="9525" cap="flat" cmpd="sng" algn="ctr">
            <a:solidFill>
              <a:srgbClr val="193366"/>
            </a:solidFill>
            <a:prstDash val="solid"/>
          </a:ln>
          <a:effectLst/>
        </p:spPr>
        <p:txBody>
          <a:bodyPr lIns="73462" tIns="0" rIns="73462" bIns="0" rtlCol="0" anchor="ctr"/>
          <a:lstStyle/>
          <a:p>
            <a:pPr algn="ctr" defTabSz="932962">
              <a:lnSpc>
                <a:spcPct val="93000"/>
              </a:lnSpc>
              <a:spcBef>
                <a:spcPts val="306"/>
              </a:spcBef>
              <a:defRPr/>
            </a:pPr>
            <a:r>
              <a:rPr lang="hr-HR" sz="1600" kern="0" dirty="0">
                <a:solidFill>
                  <a:srgbClr val="FFFFFF"/>
                </a:solidFill>
                <a:latin typeface="Calibri" pitchFamily="34" charset="0"/>
                <a:cs typeface="Calibri" pitchFamily="34" charset="0"/>
              </a:rPr>
              <a:t>2012</a:t>
            </a:r>
            <a:endParaRPr lang="en-GB" sz="1600" kern="0" dirty="0">
              <a:solidFill>
                <a:srgbClr val="FFFFFF"/>
              </a:solidFill>
              <a:latin typeface="Calibri" pitchFamily="34" charset="0"/>
              <a:cs typeface="Calibri" pitchFamily="34" charset="0"/>
            </a:endParaRPr>
          </a:p>
        </p:txBody>
      </p:sp>
      <p:sp>
        <p:nvSpPr>
          <p:cNvPr id="141" name="Rectangle 140"/>
          <p:cNvSpPr/>
          <p:nvPr/>
        </p:nvSpPr>
        <p:spPr>
          <a:xfrm>
            <a:off x="6644685" y="908720"/>
            <a:ext cx="2373542" cy="337219"/>
          </a:xfrm>
          <a:prstGeom prst="rect">
            <a:avLst/>
          </a:prstGeom>
          <a:solidFill>
            <a:schemeClr val="bg2">
              <a:lumMod val="75000"/>
            </a:schemeClr>
          </a:solidFill>
          <a:ln w="9525" cap="flat" cmpd="sng" algn="ctr">
            <a:solidFill>
              <a:srgbClr val="193366"/>
            </a:solidFill>
            <a:prstDash val="solid"/>
          </a:ln>
          <a:effectLst/>
        </p:spPr>
        <p:txBody>
          <a:bodyPr lIns="73462" tIns="0" rIns="73462" bIns="0" rtlCol="0" anchor="ctr"/>
          <a:lstStyle/>
          <a:p>
            <a:pPr algn="ctr" defTabSz="932962">
              <a:lnSpc>
                <a:spcPct val="93000"/>
              </a:lnSpc>
              <a:spcBef>
                <a:spcPts val="306"/>
              </a:spcBef>
              <a:defRPr/>
            </a:pPr>
            <a:r>
              <a:rPr lang="hr-HR" sz="1600" kern="0" dirty="0">
                <a:solidFill>
                  <a:srgbClr val="FFFFFF"/>
                </a:solidFill>
                <a:latin typeface="Calibri" pitchFamily="34" charset="0"/>
                <a:cs typeface="Calibri" pitchFamily="34" charset="0"/>
              </a:rPr>
              <a:t>2013 </a:t>
            </a:r>
            <a:endParaRPr lang="en-GB" sz="1600" kern="0" dirty="0">
              <a:solidFill>
                <a:srgbClr val="FFFFFF"/>
              </a:solidFill>
              <a:latin typeface="Calibri" pitchFamily="34" charset="0"/>
              <a:cs typeface="Calibri" pitchFamily="34" charset="0"/>
            </a:endParaRPr>
          </a:p>
        </p:txBody>
      </p:sp>
      <p:sp>
        <p:nvSpPr>
          <p:cNvPr id="142" name="Rectangle 141"/>
          <p:cNvSpPr/>
          <p:nvPr/>
        </p:nvSpPr>
        <p:spPr>
          <a:xfrm>
            <a:off x="4131742" y="1245939"/>
            <a:ext cx="2373542" cy="5484504"/>
          </a:xfrm>
          <a:prstGeom prst="rect">
            <a:avLst/>
          </a:prstGeom>
          <a:solidFill>
            <a:srgbClr val="FFFFFF">
              <a:lumMod val="95000"/>
            </a:srgbClr>
          </a:solidFill>
          <a:ln w="9525" cap="flat" cmpd="sng" algn="ctr">
            <a:solidFill>
              <a:srgbClr val="193366"/>
            </a:solidFill>
            <a:prstDash val="solid"/>
          </a:ln>
          <a:effectLst/>
        </p:spPr>
        <p:txBody>
          <a:bodyPr lIns="73462" tIns="0" rIns="73462" bIns="0" rtlCol="0" anchor="t"/>
          <a:lstStyle/>
          <a:p>
            <a:pPr algn="ctr" defTabSz="932962">
              <a:lnSpc>
                <a:spcPct val="93000"/>
              </a:lnSpc>
              <a:spcBef>
                <a:spcPts val="306"/>
              </a:spcBef>
              <a:defRPr/>
            </a:pPr>
            <a:endParaRPr lang="en-GB" sz="1200" kern="0" dirty="0">
              <a:solidFill>
                <a:srgbClr val="FFFFFF"/>
              </a:solidFill>
              <a:latin typeface="Calibri" pitchFamily="34" charset="0"/>
              <a:cs typeface="Calibri" pitchFamily="34" charset="0"/>
            </a:endParaRPr>
          </a:p>
        </p:txBody>
      </p:sp>
      <p:sp>
        <p:nvSpPr>
          <p:cNvPr id="143" name="Rectangle 142"/>
          <p:cNvSpPr/>
          <p:nvPr/>
        </p:nvSpPr>
        <p:spPr>
          <a:xfrm>
            <a:off x="6644685" y="1245939"/>
            <a:ext cx="2373542" cy="5468146"/>
          </a:xfrm>
          <a:prstGeom prst="rect">
            <a:avLst/>
          </a:prstGeom>
          <a:solidFill>
            <a:srgbClr val="FFFFFF">
              <a:lumMod val="95000"/>
            </a:srgbClr>
          </a:solidFill>
          <a:ln w="9525" cap="flat" cmpd="sng" algn="ctr">
            <a:solidFill>
              <a:srgbClr val="193366"/>
            </a:solidFill>
            <a:prstDash val="solid"/>
          </a:ln>
          <a:effectLst/>
        </p:spPr>
        <p:txBody>
          <a:bodyPr lIns="73462" tIns="0" rIns="73462" bIns="0" rtlCol="0" anchor="t"/>
          <a:lstStyle/>
          <a:p>
            <a:pPr algn="ctr" defTabSz="932962">
              <a:lnSpc>
                <a:spcPct val="93000"/>
              </a:lnSpc>
              <a:spcBef>
                <a:spcPts val="306"/>
              </a:spcBef>
              <a:defRPr/>
            </a:pPr>
            <a:endParaRPr lang="en-GB" sz="1200" kern="0" dirty="0">
              <a:solidFill>
                <a:srgbClr val="FFFFFF"/>
              </a:solidFill>
              <a:latin typeface="Calibri" pitchFamily="34" charset="0"/>
              <a:cs typeface="Calibri" pitchFamily="34" charset="0"/>
            </a:endParaRPr>
          </a:p>
        </p:txBody>
      </p:sp>
      <p:sp>
        <p:nvSpPr>
          <p:cNvPr id="144" name="Freeform 143"/>
          <p:cNvSpPr/>
          <p:nvPr/>
        </p:nvSpPr>
        <p:spPr>
          <a:xfrm>
            <a:off x="1358387" y="4261325"/>
            <a:ext cx="7182190" cy="884129"/>
          </a:xfrm>
          <a:custGeom>
            <a:avLst/>
            <a:gdLst>
              <a:gd name="connsiteX0" fmla="*/ 0 w 6775373"/>
              <a:gd name="connsiteY0" fmla="*/ 0 h 3161841"/>
              <a:gd name="connsiteX1" fmla="*/ 4098275 w 6775373"/>
              <a:gd name="connsiteY1" fmla="*/ 1134737 h 3161841"/>
              <a:gd name="connsiteX2" fmla="*/ 6775373 w 6775373"/>
              <a:gd name="connsiteY2" fmla="*/ 3161841 h 3161841"/>
            </a:gdLst>
            <a:ahLst/>
            <a:cxnLst>
              <a:cxn ang="0">
                <a:pos x="connsiteX0" y="connsiteY0"/>
              </a:cxn>
              <a:cxn ang="0">
                <a:pos x="connsiteX1" y="connsiteY1"/>
              </a:cxn>
              <a:cxn ang="0">
                <a:pos x="connsiteX2" y="connsiteY2"/>
              </a:cxn>
            </a:cxnLst>
            <a:rect l="l" t="t" r="r" b="b"/>
            <a:pathLst>
              <a:path w="6775373" h="3161841">
                <a:moveTo>
                  <a:pt x="0" y="0"/>
                </a:moveTo>
                <a:cubicBezTo>
                  <a:pt x="1484523" y="303882"/>
                  <a:pt x="2969046" y="607764"/>
                  <a:pt x="4098275" y="1134737"/>
                </a:cubicBezTo>
                <a:cubicBezTo>
                  <a:pt x="5227504" y="1661710"/>
                  <a:pt x="6001438" y="2411775"/>
                  <a:pt x="6775373" y="3161841"/>
                </a:cubicBezTo>
              </a:path>
            </a:pathLst>
          </a:custGeom>
          <a:noFill/>
          <a:ln w="28575" cap="flat" cmpd="sng" algn="ctr">
            <a:solidFill>
              <a:srgbClr val="A3C1E0">
                <a:lumMod val="60000"/>
                <a:lumOff val="40000"/>
              </a:srgbClr>
            </a:solidFill>
            <a:prstDash val="solid"/>
          </a:ln>
          <a:effectLst/>
        </p:spPr>
        <p:txBody>
          <a:bodyPr lIns="93296" tIns="46648" rIns="93296" bIns="46648" rtlCol="0" anchor="ctr"/>
          <a:lstStyle/>
          <a:p>
            <a:pPr algn="ctr" defTabSz="932962">
              <a:defRPr/>
            </a:pPr>
            <a:endParaRPr lang="en-GB" kern="0">
              <a:solidFill>
                <a:srgbClr val="FFFFFF"/>
              </a:solidFill>
            </a:endParaRPr>
          </a:p>
        </p:txBody>
      </p:sp>
      <p:sp>
        <p:nvSpPr>
          <p:cNvPr id="145" name="Rectangle 144"/>
          <p:cNvSpPr/>
          <p:nvPr/>
        </p:nvSpPr>
        <p:spPr>
          <a:xfrm>
            <a:off x="88646" y="4005064"/>
            <a:ext cx="1324518" cy="632526"/>
          </a:xfrm>
          <a:prstGeom prst="rect">
            <a:avLst/>
          </a:prstGeom>
          <a:solidFill>
            <a:srgbClr val="A3C1E0">
              <a:lumMod val="40000"/>
              <a:lumOff val="60000"/>
            </a:srgbClr>
          </a:solidFill>
          <a:ln>
            <a:solidFill>
              <a:srgbClr val="336699">
                <a:lumMod val="60000"/>
                <a:lumOff val="40000"/>
              </a:srgbClr>
            </a:solidFill>
          </a:ln>
        </p:spPr>
        <p:txBody>
          <a:bodyPr wrap="square" lIns="93296" tIns="46648" rIns="93296" bIns="46648" anchor="ctr">
            <a:noAutofit/>
          </a:bodyPr>
          <a:lstStyle/>
          <a:p>
            <a:pPr defTabSz="932962">
              <a:defRPr/>
            </a:pPr>
            <a:r>
              <a:rPr lang="hr-HR" sz="1400" b="1" kern="0" dirty="0">
                <a:solidFill>
                  <a:srgbClr val="193366">
                    <a:lumMod val="75000"/>
                  </a:srgbClr>
                </a:solidFill>
                <a:latin typeface="Calibri" pitchFamily="34" charset="0"/>
                <a:cs typeface="Calibri" pitchFamily="34" charset="0"/>
              </a:rPr>
              <a:t>LTIF= </a:t>
            </a:r>
            <a:r>
              <a:rPr lang="hr-HR" sz="1400" b="1" kern="0" dirty="0" err="1">
                <a:solidFill>
                  <a:srgbClr val="193366">
                    <a:lumMod val="75000"/>
                  </a:srgbClr>
                </a:solidFill>
                <a:latin typeface="Calibri" pitchFamily="34" charset="0"/>
                <a:cs typeface="Calibri" pitchFamily="34" charset="0"/>
              </a:rPr>
              <a:t>Lost</a:t>
            </a:r>
            <a:r>
              <a:rPr lang="hr-HR" sz="1400" b="1" kern="0" dirty="0">
                <a:solidFill>
                  <a:srgbClr val="193366">
                    <a:lumMod val="75000"/>
                  </a:srgbClr>
                </a:solidFill>
                <a:latin typeface="Calibri" pitchFamily="34" charset="0"/>
                <a:cs typeface="Calibri" pitchFamily="34" charset="0"/>
              </a:rPr>
              <a:t> time </a:t>
            </a:r>
            <a:r>
              <a:rPr lang="hr-HR" sz="1400" b="1" kern="0" dirty="0" err="1">
                <a:solidFill>
                  <a:srgbClr val="193366">
                    <a:lumMod val="75000"/>
                  </a:srgbClr>
                </a:solidFill>
                <a:latin typeface="Calibri" pitchFamily="34" charset="0"/>
                <a:cs typeface="Calibri" pitchFamily="34" charset="0"/>
              </a:rPr>
              <a:t>injury</a:t>
            </a:r>
            <a:r>
              <a:rPr lang="hr-HR" sz="1400" b="1" kern="0" dirty="0">
                <a:solidFill>
                  <a:srgbClr val="193366">
                    <a:lumMod val="75000"/>
                  </a:srgbClr>
                </a:solidFill>
                <a:latin typeface="Calibri" pitchFamily="34" charset="0"/>
                <a:cs typeface="Calibri" pitchFamily="34" charset="0"/>
              </a:rPr>
              <a:t> </a:t>
            </a:r>
            <a:r>
              <a:rPr lang="hr-HR" sz="1400" b="1" kern="0" dirty="0" err="1">
                <a:solidFill>
                  <a:srgbClr val="193366">
                    <a:lumMod val="75000"/>
                  </a:srgbClr>
                </a:solidFill>
                <a:latin typeface="Calibri" pitchFamily="34" charset="0"/>
                <a:cs typeface="Calibri" pitchFamily="34" charset="0"/>
              </a:rPr>
              <a:t>frequency</a:t>
            </a:r>
            <a:endParaRPr lang="hr-HR" sz="1400" b="1" kern="0" dirty="0">
              <a:solidFill>
                <a:srgbClr val="193366">
                  <a:lumMod val="75000"/>
                </a:srgbClr>
              </a:solidFill>
              <a:latin typeface="Calibri" pitchFamily="34" charset="0"/>
              <a:cs typeface="Calibri" pitchFamily="34" charset="0"/>
            </a:endParaRPr>
          </a:p>
        </p:txBody>
      </p:sp>
      <p:sp>
        <p:nvSpPr>
          <p:cNvPr id="146" name="Oval 145"/>
          <p:cNvSpPr/>
          <p:nvPr/>
        </p:nvSpPr>
        <p:spPr>
          <a:xfrm>
            <a:off x="1961018" y="3959458"/>
            <a:ext cx="678155" cy="734624"/>
          </a:xfrm>
          <a:prstGeom prst="ellipse">
            <a:avLst/>
          </a:prstGeom>
          <a:solidFill>
            <a:srgbClr val="D1E0EF"/>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algn="ctr" defTabSz="932962">
              <a:defRPr/>
            </a:pPr>
            <a:r>
              <a:rPr lang="hr-HR" sz="1400" b="1" kern="0" dirty="0" smtClean="0">
                <a:solidFill>
                  <a:srgbClr val="336699">
                    <a:lumMod val="50000"/>
                  </a:srgbClr>
                </a:solidFill>
                <a:latin typeface="Calibri" pitchFamily="34" charset="0"/>
                <a:cs typeface="Calibri" pitchFamily="34" charset="0"/>
              </a:rPr>
              <a:t>2.6</a:t>
            </a:r>
            <a:endParaRPr lang="en-GB" sz="1400" b="1" kern="0" dirty="0">
              <a:solidFill>
                <a:srgbClr val="336699">
                  <a:lumMod val="50000"/>
                </a:srgbClr>
              </a:solidFill>
              <a:latin typeface="Calibri" pitchFamily="34" charset="0"/>
              <a:cs typeface="Calibri" pitchFamily="34" charset="0"/>
            </a:endParaRPr>
          </a:p>
        </p:txBody>
      </p:sp>
      <p:sp>
        <p:nvSpPr>
          <p:cNvPr id="147" name="Oval 146"/>
          <p:cNvSpPr/>
          <p:nvPr/>
        </p:nvSpPr>
        <p:spPr>
          <a:xfrm>
            <a:off x="5014906" y="4234947"/>
            <a:ext cx="678155" cy="734624"/>
          </a:xfrm>
          <a:prstGeom prst="ellipse">
            <a:avLst/>
          </a:prstGeom>
          <a:solidFill>
            <a:srgbClr val="D1E0EF"/>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algn="ctr" defTabSz="932962">
              <a:defRPr/>
            </a:pPr>
            <a:r>
              <a:rPr lang="hr-HR" sz="1400" b="1" kern="0" dirty="0" smtClean="0">
                <a:solidFill>
                  <a:srgbClr val="336699">
                    <a:lumMod val="50000"/>
                  </a:srgbClr>
                </a:solidFill>
                <a:latin typeface="Calibri" pitchFamily="34" charset="0"/>
                <a:cs typeface="Calibri" pitchFamily="34" charset="0"/>
              </a:rPr>
              <a:t>2.1</a:t>
            </a:r>
            <a:endParaRPr lang="en-GB" sz="1400" b="1" kern="0" dirty="0">
              <a:solidFill>
                <a:srgbClr val="336699">
                  <a:lumMod val="50000"/>
                </a:srgbClr>
              </a:solidFill>
              <a:latin typeface="Calibri" pitchFamily="34" charset="0"/>
              <a:cs typeface="Calibri" pitchFamily="34" charset="0"/>
            </a:endParaRPr>
          </a:p>
        </p:txBody>
      </p:sp>
      <p:sp>
        <p:nvSpPr>
          <p:cNvPr id="148" name="Oval 147"/>
          <p:cNvSpPr/>
          <p:nvPr/>
        </p:nvSpPr>
        <p:spPr>
          <a:xfrm>
            <a:off x="8195701" y="4618015"/>
            <a:ext cx="678155" cy="734624"/>
          </a:xfrm>
          <a:prstGeom prst="ellipse">
            <a:avLst/>
          </a:prstGeom>
          <a:solidFill>
            <a:srgbClr val="D1E0EF"/>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algn="ctr" defTabSz="932962">
              <a:defRPr/>
            </a:pPr>
            <a:r>
              <a:rPr lang="hr-HR" sz="1400" b="1" kern="0" dirty="0" smtClean="0">
                <a:solidFill>
                  <a:srgbClr val="000000"/>
                </a:solidFill>
                <a:latin typeface="Calibri" pitchFamily="34" charset="0"/>
                <a:cs typeface="Calibri" pitchFamily="34" charset="0"/>
              </a:rPr>
              <a:t>1.6</a:t>
            </a:r>
            <a:endParaRPr lang="en-GB" sz="1400" b="1" kern="0" dirty="0">
              <a:solidFill>
                <a:srgbClr val="000000"/>
              </a:solidFill>
              <a:latin typeface="Calibri" pitchFamily="34" charset="0"/>
              <a:cs typeface="Calibri" pitchFamily="34" charset="0"/>
            </a:endParaRPr>
          </a:p>
        </p:txBody>
      </p:sp>
      <p:sp>
        <p:nvSpPr>
          <p:cNvPr id="161" name="Rectangle 160"/>
          <p:cNvSpPr/>
          <p:nvPr/>
        </p:nvSpPr>
        <p:spPr>
          <a:xfrm>
            <a:off x="55256" y="1452530"/>
            <a:ext cx="1359332" cy="723742"/>
          </a:xfrm>
          <a:prstGeom prst="rect">
            <a:avLst/>
          </a:prstGeom>
          <a:solidFill>
            <a:srgbClr val="000000">
              <a:lumMod val="75000"/>
              <a:lumOff val="25000"/>
            </a:srgbClr>
          </a:solidFill>
          <a:ln>
            <a:solidFill>
              <a:srgbClr val="000000">
                <a:lumMod val="85000"/>
                <a:lumOff val="15000"/>
              </a:srgbClr>
            </a:solidFill>
          </a:ln>
        </p:spPr>
        <p:txBody>
          <a:bodyPr wrap="square" lIns="93296" tIns="46648" rIns="93296" bIns="46648" anchor="ctr">
            <a:noAutofit/>
          </a:bodyPr>
          <a:lstStyle/>
          <a:p>
            <a:pPr algn="ctr" defTabSz="932962">
              <a:defRPr/>
            </a:pPr>
            <a:r>
              <a:rPr lang="hr-HR" sz="1200" kern="0" dirty="0" smtClean="0">
                <a:solidFill>
                  <a:srgbClr val="FFFFFF"/>
                </a:solidFill>
                <a:latin typeface="Calibri" pitchFamily="34" charset="0"/>
                <a:cs typeface="Calibri" pitchFamily="34" charset="0"/>
              </a:rPr>
              <a:t>WHOLESALE MARKET </a:t>
            </a:r>
            <a:r>
              <a:rPr lang="hr-HR" sz="1200" kern="0" dirty="0">
                <a:solidFill>
                  <a:srgbClr val="FFFFFF"/>
                </a:solidFill>
                <a:latin typeface="Calibri" pitchFamily="34" charset="0"/>
                <a:cs typeface="Calibri" pitchFamily="34" charset="0"/>
              </a:rPr>
              <a:t>SHARE CROATIA</a:t>
            </a:r>
            <a:endParaRPr lang="en-GB" sz="1000" i="1" kern="0" dirty="0">
              <a:solidFill>
                <a:srgbClr val="FFFFFF"/>
              </a:solidFill>
            </a:endParaRPr>
          </a:p>
        </p:txBody>
      </p:sp>
      <p:sp>
        <p:nvSpPr>
          <p:cNvPr id="31" name="Rectangle 30"/>
          <p:cNvSpPr/>
          <p:nvPr/>
        </p:nvSpPr>
        <p:spPr>
          <a:xfrm>
            <a:off x="86875" y="5640671"/>
            <a:ext cx="1332193" cy="703721"/>
          </a:xfrm>
          <a:prstGeom prst="rect">
            <a:avLst/>
          </a:prstGeom>
          <a:solidFill>
            <a:srgbClr val="000000">
              <a:lumMod val="75000"/>
              <a:lumOff val="25000"/>
            </a:srgbClr>
          </a:solidFill>
          <a:ln>
            <a:solidFill>
              <a:srgbClr val="000000">
                <a:lumMod val="85000"/>
                <a:lumOff val="15000"/>
              </a:srgbClr>
            </a:solidFill>
          </a:ln>
        </p:spPr>
        <p:txBody>
          <a:bodyPr wrap="square" anchor="ctr">
            <a:noAutofit/>
          </a:bodyPr>
          <a:lstStyle/>
          <a:p>
            <a:pPr algn="ctr">
              <a:defRPr/>
            </a:pPr>
            <a:r>
              <a:rPr lang="en-US" sz="1100" kern="0" dirty="0">
                <a:solidFill>
                  <a:srgbClr val="FFFFFF"/>
                </a:solidFill>
                <a:latin typeface="Calibri" pitchFamily="34" charset="0"/>
                <a:cs typeface="Calibri" pitchFamily="34" charset="0"/>
              </a:rPr>
              <a:t>REFINERY OWN </a:t>
            </a:r>
            <a:r>
              <a:rPr lang="en-US" sz="1100" kern="0" dirty="0" smtClean="0">
                <a:solidFill>
                  <a:srgbClr val="FFFFFF"/>
                </a:solidFill>
                <a:latin typeface="Calibri" pitchFamily="34" charset="0"/>
                <a:cs typeface="Calibri" pitchFamily="34" charset="0"/>
              </a:rPr>
              <a:t>CONSUMPTION AND LOSS</a:t>
            </a:r>
            <a:r>
              <a:rPr lang="hr-HR" sz="1100" kern="0" dirty="0" smtClean="0">
                <a:solidFill>
                  <a:srgbClr val="FFFFFF"/>
                </a:solidFill>
                <a:latin typeface="Calibri" pitchFamily="34" charset="0"/>
                <a:cs typeface="Calibri" pitchFamily="34" charset="0"/>
              </a:rPr>
              <a:t> %</a:t>
            </a:r>
            <a:endParaRPr lang="en-GB" sz="900" i="1" kern="0" dirty="0">
              <a:solidFill>
                <a:srgbClr val="FFFFFF"/>
              </a:solidFill>
            </a:endParaRPr>
          </a:p>
        </p:txBody>
      </p:sp>
      <p:sp>
        <p:nvSpPr>
          <p:cNvPr id="7" name="Freeform 6"/>
          <p:cNvSpPr/>
          <p:nvPr/>
        </p:nvSpPr>
        <p:spPr>
          <a:xfrm>
            <a:off x="1353787" y="6001456"/>
            <a:ext cx="7261523" cy="417814"/>
          </a:xfrm>
          <a:custGeom>
            <a:avLst/>
            <a:gdLst>
              <a:gd name="connsiteX0" fmla="*/ 0 w 7261523"/>
              <a:gd name="connsiteY0" fmla="*/ 47501 h 417814"/>
              <a:gd name="connsiteX1" fmla="*/ 1056904 w 7261523"/>
              <a:gd name="connsiteY1" fmla="*/ 0 h 417814"/>
              <a:gd name="connsiteX2" fmla="*/ 1056904 w 7261523"/>
              <a:gd name="connsiteY2" fmla="*/ 0 h 417814"/>
              <a:gd name="connsiteX3" fmla="*/ 4025735 w 7261523"/>
              <a:gd name="connsiteY3" fmla="*/ 190005 h 417814"/>
              <a:gd name="connsiteX4" fmla="*/ 6994566 w 7261523"/>
              <a:gd name="connsiteY4" fmla="*/ 415636 h 417814"/>
              <a:gd name="connsiteX5" fmla="*/ 6935190 w 7261523"/>
              <a:gd name="connsiteY5" fmla="*/ 285007 h 41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1523" h="417814">
                <a:moveTo>
                  <a:pt x="0" y="47501"/>
                </a:moveTo>
                <a:lnTo>
                  <a:pt x="1056904" y="0"/>
                </a:lnTo>
                <a:lnTo>
                  <a:pt x="1056904" y="0"/>
                </a:lnTo>
                <a:lnTo>
                  <a:pt x="4025735" y="190005"/>
                </a:lnTo>
                <a:lnTo>
                  <a:pt x="6994566" y="415636"/>
                </a:lnTo>
                <a:cubicBezTo>
                  <a:pt x="7479475" y="431470"/>
                  <a:pt x="7207332" y="358238"/>
                  <a:pt x="6935190" y="285007"/>
                </a:cubicBezTo>
              </a:path>
            </a:pathLst>
          </a:custGeom>
          <a:noFill/>
          <a:ln w="38100" cmpd="sng">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Oval 31"/>
          <p:cNvSpPr/>
          <p:nvPr/>
        </p:nvSpPr>
        <p:spPr>
          <a:xfrm>
            <a:off x="2023422" y="5729038"/>
            <a:ext cx="498462" cy="540000"/>
          </a:xfrm>
          <a:prstGeom prst="ellipse">
            <a:avLst/>
          </a:prstGeom>
          <a:solidFill>
            <a:srgbClr val="000000">
              <a:lumMod val="75000"/>
              <a:lumOff val="25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algn="ctr">
              <a:defRPr/>
            </a:pPr>
            <a:r>
              <a:rPr lang="hr-HR" sz="1100" kern="0" dirty="0" smtClean="0">
                <a:solidFill>
                  <a:srgbClr val="FFFFFF"/>
                </a:solidFill>
                <a:latin typeface="Calibri" pitchFamily="34" charset="0"/>
                <a:cs typeface="Calibri" pitchFamily="34" charset="0"/>
              </a:rPr>
              <a:t>14.9%</a:t>
            </a:r>
            <a:endParaRPr lang="en-GB" sz="1100" kern="0" dirty="0">
              <a:solidFill>
                <a:srgbClr val="FFFFFF"/>
              </a:solidFill>
              <a:latin typeface="Calibri" pitchFamily="34" charset="0"/>
              <a:cs typeface="Calibri" pitchFamily="34" charset="0"/>
            </a:endParaRPr>
          </a:p>
        </p:txBody>
      </p:sp>
      <p:sp>
        <p:nvSpPr>
          <p:cNvPr id="33" name="Oval 32"/>
          <p:cNvSpPr/>
          <p:nvPr/>
        </p:nvSpPr>
        <p:spPr>
          <a:xfrm>
            <a:off x="5097528" y="5873054"/>
            <a:ext cx="498462" cy="540000"/>
          </a:xfrm>
          <a:prstGeom prst="ellipse">
            <a:avLst/>
          </a:prstGeom>
          <a:solidFill>
            <a:srgbClr val="000000">
              <a:lumMod val="75000"/>
              <a:lumOff val="25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algn="ctr">
              <a:defRPr/>
            </a:pPr>
            <a:r>
              <a:rPr lang="hr-HR" sz="1100" kern="0" dirty="0" smtClean="0">
                <a:solidFill>
                  <a:srgbClr val="FFFFFF"/>
                </a:solidFill>
                <a:latin typeface="Calibri" pitchFamily="34" charset="0"/>
                <a:cs typeface="Calibri" pitchFamily="34" charset="0"/>
              </a:rPr>
              <a:t>13.1%</a:t>
            </a:r>
            <a:endParaRPr lang="en-GB" sz="1100" kern="0" dirty="0">
              <a:solidFill>
                <a:srgbClr val="FFFFFF"/>
              </a:solidFill>
              <a:latin typeface="Calibri" pitchFamily="34" charset="0"/>
              <a:cs typeface="Calibri" pitchFamily="34" charset="0"/>
            </a:endParaRPr>
          </a:p>
        </p:txBody>
      </p:sp>
      <p:sp>
        <p:nvSpPr>
          <p:cNvPr id="34" name="Oval 33"/>
          <p:cNvSpPr/>
          <p:nvPr/>
        </p:nvSpPr>
        <p:spPr>
          <a:xfrm>
            <a:off x="8291293" y="6108783"/>
            <a:ext cx="498462" cy="540000"/>
          </a:xfrm>
          <a:prstGeom prst="ellipse">
            <a:avLst/>
          </a:prstGeom>
          <a:solidFill>
            <a:srgbClr val="000000">
              <a:lumMod val="75000"/>
              <a:lumOff val="25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algn="ctr">
              <a:defRPr/>
            </a:pPr>
            <a:r>
              <a:rPr lang="hr-HR" sz="1100" kern="0" dirty="0" smtClean="0">
                <a:solidFill>
                  <a:srgbClr val="FFFFFF"/>
                </a:solidFill>
                <a:latin typeface="Calibri" pitchFamily="34" charset="0"/>
                <a:cs typeface="Calibri" pitchFamily="34" charset="0"/>
              </a:rPr>
              <a:t>11.7%</a:t>
            </a:r>
            <a:endParaRPr lang="en-GB" sz="1100" kern="0" dirty="0">
              <a:solidFill>
                <a:srgbClr val="FFFFFF"/>
              </a:solidFill>
              <a:latin typeface="Calibri" pitchFamily="34" charset="0"/>
              <a:cs typeface="Calibri" pitchFamily="34" charset="0"/>
            </a:endParaRPr>
          </a:p>
        </p:txBody>
      </p:sp>
      <p:sp>
        <p:nvSpPr>
          <p:cNvPr id="35" name="Rectangle 34"/>
          <p:cNvSpPr/>
          <p:nvPr/>
        </p:nvSpPr>
        <p:spPr>
          <a:xfrm>
            <a:off x="62239" y="2255361"/>
            <a:ext cx="1359332" cy="786938"/>
          </a:xfrm>
          <a:prstGeom prst="rect">
            <a:avLst/>
          </a:prstGeom>
          <a:solidFill>
            <a:srgbClr val="000000">
              <a:lumMod val="75000"/>
              <a:lumOff val="25000"/>
            </a:srgbClr>
          </a:solidFill>
          <a:ln>
            <a:solidFill>
              <a:srgbClr val="000000">
                <a:lumMod val="85000"/>
                <a:lumOff val="15000"/>
              </a:srgbClr>
            </a:solidFill>
          </a:ln>
        </p:spPr>
        <p:txBody>
          <a:bodyPr wrap="square" lIns="93296" tIns="46648" rIns="93296" bIns="46648" anchor="ctr">
            <a:noAutofit/>
          </a:bodyPr>
          <a:lstStyle/>
          <a:p>
            <a:pPr algn="ctr" defTabSz="932962">
              <a:defRPr/>
            </a:pPr>
            <a:r>
              <a:rPr lang="hr-HR" sz="1200" kern="0" dirty="0" smtClean="0">
                <a:solidFill>
                  <a:srgbClr val="FFFFFF"/>
                </a:solidFill>
                <a:latin typeface="Calibri" pitchFamily="34" charset="0"/>
                <a:cs typeface="Calibri" pitchFamily="34" charset="0"/>
              </a:rPr>
              <a:t>NUMBER OF MODERNIZED FILLING STATIONS (CUMULATIVE </a:t>
            </a:r>
            <a:endParaRPr lang="en-GB" sz="1000" i="1" kern="0" dirty="0">
              <a:solidFill>
                <a:srgbClr val="FFFFFF"/>
              </a:solidFill>
            </a:endParaRPr>
          </a:p>
        </p:txBody>
      </p:sp>
      <p:sp>
        <p:nvSpPr>
          <p:cNvPr id="39" name="Rectangle 38"/>
          <p:cNvSpPr/>
          <p:nvPr/>
        </p:nvSpPr>
        <p:spPr>
          <a:xfrm>
            <a:off x="86875" y="4725144"/>
            <a:ext cx="1332193" cy="760277"/>
          </a:xfrm>
          <a:prstGeom prst="rect">
            <a:avLst/>
          </a:prstGeom>
          <a:solidFill>
            <a:srgbClr val="000000">
              <a:lumMod val="75000"/>
              <a:lumOff val="25000"/>
            </a:srgbClr>
          </a:solidFill>
          <a:ln>
            <a:solidFill>
              <a:srgbClr val="000000">
                <a:lumMod val="85000"/>
                <a:lumOff val="15000"/>
              </a:srgbClr>
            </a:solidFill>
          </a:ln>
        </p:spPr>
        <p:txBody>
          <a:bodyPr wrap="square" anchor="ctr">
            <a:noAutofit/>
          </a:bodyPr>
          <a:lstStyle/>
          <a:p>
            <a:pPr algn="ctr">
              <a:defRPr/>
            </a:pPr>
            <a:r>
              <a:rPr lang="hu-HU" sz="1100" kern="0" dirty="0" smtClean="0">
                <a:solidFill>
                  <a:srgbClr val="FFFFFF"/>
                </a:solidFill>
                <a:latin typeface="Calibri" pitchFamily="34" charset="0"/>
                <a:cs typeface="Calibri" pitchFamily="34" charset="0"/>
              </a:rPr>
              <a:t>PRODUCTION DECLINE OF DOMESTIC OILFIELDS</a:t>
            </a:r>
            <a:r>
              <a:rPr lang="hr-HR" sz="1100" kern="0" dirty="0" smtClean="0">
                <a:solidFill>
                  <a:srgbClr val="FFFFFF"/>
                </a:solidFill>
                <a:latin typeface="Calibri" pitchFamily="34" charset="0"/>
                <a:cs typeface="Calibri" pitchFamily="34" charset="0"/>
              </a:rPr>
              <a:t>%</a:t>
            </a:r>
            <a:endParaRPr lang="en-GB" sz="900" i="1" kern="0" dirty="0">
              <a:solidFill>
                <a:srgbClr val="FFFFFF"/>
              </a:solidFill>
            </a:endParaRPr>
          </a:p>
        </p:txBody>
      </p:sp>
      <p:sp>
        <p:nvSpPr>
          <p:cNvPr id="40" name="Freeform 39"/>
          <p:cNvSpPr/>
          <p:nvPr/>
        </p:nvSpPr>
        <p:spPr>
          <a:xfrm>
            <a:off x="1413164" y="4758883"/>
            <a:ext cx="7089568" cy="1035744"/>
          </a:xfrm>
          <a:custGeom>
            <a:avLst/>
            <a:gdLst>
              <a:gd name="connsiteX0" fmla="*/ 0 w 7089568"/>
              <a:gd name="connsiteY0" fmla="*/ 2591 h 1035744"/>
              <a:gd name="connsiteX1" fmla="*/ 831272 w 7089568"/>
              <a:gd name="connsiteY1" fmla="*/ 109469 h 1035744"/>
              <a:gd name="connsiteX2" fmla="*/ 3966358 w 7089568"/>
              <a:gd name="connsiteY2" fmla="*/ 715110 h 1035744"/>
              <a:gd name="connsiteX3" fmla="*/ 7089568 w 7089568"/>
              <a:gd name="connsiteY3" fmla="*/ 1035744 h 1035744"/>
            </a:gdLst>
            <a:ahLst/>
            <a:cxnLst>
              <a:cxn ang="0">
                <a:pos x="connsiteX0" y="connsiteY0"/>
              </a:cxn>
              <a:cxn ang="0">
                <a:pos x="connsiteX1" y="connsiteY1"/>
              </a:cxn>
              <a:cxn ang="0">
                <a:pos x="connsiteX2" y="connsiteY2"/>
              </a:cxn>
              <a:cxn ang="0">
                <a:pos x="connsiteX3" y="connsiteY3"/>
              </a:cxn>
            </a:cxnLst>
            <a:rect l="l" t="t" r="r" b="b"/>
            <a:pathLst>
              <a:path w="7089568" h="1035744">
                <a:moveTo>
                  <a:pt x="0" y="2591"/>
                </a:moveTo>
                <a:cubicBezTo>
                  <a:pt x="85106" y="-3347"/>
                  <a:pt x="170212" y="-9284"/>
                  <a:pt x="831272" y="109469"/>
                </a:cubicBezTo>
                <a:cubicBezTo>
                  <a:pt x="1492332" y="228222"/>
                  <a:pt x="2923309" y="560731"/>
                  <a:pt x="3966358" y="715110"/>
                </a:cubicBezTo>
                <a:cubicBezTo>
                  <a:pt x="5009407" y="869489"/>
                  <a:pt x="6049487" y="952616"/>
                  <a:pt x="7089568" y="1035744"/>
                </a:cubicBezTo>
              </a:path>
            </a:pathLst>
          </a:custGeom>
          <a:noFill/>
          <a:ln w="38100" cap="flat" cmpd="sng" algn="ctr">
            <a:solidFill>
              <a:schemeClr val="tx1">
                <a:lumMod val="75000"/>
                <a:lumOff val="25000"/>
              </a:schemeClr>
            </a:solidFill>
            <a:prstDash val="solid"/>
          </a:ln>
          <a:effectLst/>
        </p:spPr>
        <p:txBody>
          <a:bodyPr lIns="93296" tIns="46648" rIns="93296" bIns="46648" rtlCol="0" anchor="ctr"/>
          <a:lstStyle/>
          <a:p>
            <a:pPr algn="ctr" defTabSz="932962"/>
            <a:endParaRPr lang="hu-HU" kern="0">
              <a:solidFill>
                <a:srgbClr val="FFFFFF"/>
              </a:solidFill>
            </a:endParaRPr>
          </a:p>
        </p:txBody>
      </p:sp>
      <p:sp>
        <p:nvSpPr>
          <p:cNvPr id="41" name="Oval 40"/>
          <p:cNvSpPr/>
          <p:nvPr/>
        </p:nvSpPr>
        <p:spPr>
          <a:xfrm>
            <a:off x="5097528" y="5197254"/>
            <a:ext cx="498462" cy="540000"/>
          </a:xfrm>
          <a:prstGeom prst="ellipse">
            <a:avLst/>
          </a:prstGeom>
          <a:solidFill>
            <a:srgbClr val="000000">
              <a:lumMod val="75000"/>
              <a:lumOff val="25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algn="ctr">
              <a:defRPr/>
            </a:pPr>
            <a:r>
              <a:rPr lang="hr-HR" sz="1100" kern="0" dirty="0" smtClean="0">
                <a:solidFill>
                  <a:srgbClr val="FFFFFF"/>
                </a:solidFill>
                <a:latin typeface="Calibri" pitchFamily="34" charset="0"/>
                <a:cs typeface="Calibri" pitchFamily="34" charset="0"/>
              </a:rPr>
              <a:t>3%</a:t>
            </a:r>
            <a:endParaRPr lang="en-GB" sz="1100" kern="0" dirty="0">
              <a:solidFill>
                <a:srgbClr val="FFFFFF"/>
              </a:solidFill>
              <a:latin typeface="Calibri" pitchFamily="34" charset="0"/>
              <a:cs typeface="Calibri" pitchFamily="34" charset="0"/>
            </a:endParaRPr>
          </a:p>
        </p:txBody>
      </p:sp>
      <p:sp>
        <p:nvSpPr>
          <p:cNvPr id="42" name="Oval 41"/>
          <p:cNvSpPr/>
          <p:nvPr/>
        </p:nvSpPr>
        <p:spPr>
          <a:xfrm>
            <a:off x="8291293" y="5521988"/>
            <a:ext cx="498462" cy="540000"/>
          </a:xfrm>
          <a:prstGeom prst="ellipse">
            <a:avLst/>
          </a:prstGeom>
          <a:solidFill>
            <a:srgbClr val="000000">
              <a:lumMod val="75000"/>
              <a:lumOff val="25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algn="ctr">
              <a:defRPr/>
            </a:pPr>
            <a:r>
              <a:rPr lang="hr-HR" sz="1100" kern="0" dirty="0" smtClean="0">
                <a:solidFill>
                  <a:srgbClr val="FFFFFF"/>
                </a:solidFill>
                <a:latin typeface="Calibri" pitchFamily="34" charset="0"/>
                <a:cs typeface="Calibri" pitchFamily="34" charset="0"/>
              </a:rPr>
              <a:t>2%</a:t>
            </a:r>
            <a:endParaRPr lang="en-GB" sz="1100" kern="0" dirty="0">
              <a:solidFill>
                <a:srgbClr val="FFFFFF"/>
              </a:solidFill>
              <a:latin typeface="Calibri" pitchFamily="34" charset="0"/>
              <a:cs typeface="Calibri" pitchFamily="34" charset="0"/>
            </a:endParaRPr>
          </a:p>
        </p:txBody>
      </p:sp>
      <p:sp>
        <p:nvSpPr>
          <p:cNvPr id="43" name="Oval 42"/>
          <p:cNvSpPr/>
          <p:nvPr/>
        </p:nvSpPr>
        <p:spPr>
          <a:xfrm>
            <a:off x="2023422" y="4717267"/>
            <a:ext cx="498462" cy="540000"/>
          </a:xfrm>
          <a:prstGeom prst="ellipse">
            <a:avLst/>
          </a:prstGeom>
          <a:solidFill>
            <a:srgbClr val="000000">
              <a:lumMod val="75000"/>
              <a:lumOff val="25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algn="ctr">
              <a:defRPr/>
            </a:pPr>
            <a:r>
              <a:rPr lang="hr-HR" sz="1100" kern="0" dirty="0" smtClean="0">
                <a:solidFill>
                  <a:srgbClr val="FFFFFF"/>
                </a:solidFill>
                <a:latin typeface="Calibri" pitchFamily="34" charset="0"/>
                <a:cs typeface="Calibri" pitchFamily="34" charset="0"/>
              </a:rPr>
              <a:t>6%</a:t>
            </a:r>
            <a:endParaRPr lang="en-GB" sz="1100" kern="0" dirty="0">
              <a:solidFill>
                <a:srgbClr val="FFFFFF"/>
              </a:solidFill>
              <a:latin typeface="Calibri" pitchFamily="34" charset="0"/>
              <a:cs typeface="Calibri" pitchFamily="34" charset="0"/>
            </a:endParaRPr>
          </a:p>
        </p:txBody>
      </p:sp>
      <p:sp>
        <p:nvSpPr>
          <p:cNvPr id="44" name="Rectangle 43"/>
          <p:cNvSpPr/>
          <p:nvPr/>
        </p:nvSpPr>
        <p:spPr>
          <a:xfrm>
            <a:off x="55254" y="3094057"/>
            <a:ext cx="1359332" cy="838999"/>
          </a:xfrm>
          <a:prstGeom prst="rect">
            <a:avLst/>
          </a:prstGeom>
          <a:solidFill>
            <a:srgbClr val="000000">
              <a:lumMod val="75000"/>
              <a:lumOff val="25000"/>
            </a:srgbClr>
          </a:solidFill>
          <a:ln>
            <a:solidFill>
              <a:srgbClr val="000000">
                <a:lumMod val="85000"/>
                <a:lumOff val="15000"/>
              </a:srgbClr>
            </a:solidFill>
          </a:ln>
        </p:spPr>
        <p:txBody>
          <a:bodyPr wrap="square" lIns="93296" tIns="46648" rIns="93296" bIns="46648" anchor="ctr">
            <a:noAutofit/>
          </a:bodyPr>
          <a:lstStyle/>
          <a:p>
            <a:pPr algn="ctr" defTabSz="932962">
              <a:defRPr/>
            </a:pPr>
            <a:r>
              <a:rPr lang="hr-HR" sz="1200" kern="0" dirty="0" smtClean="0">
                <a:solidFill>
                  <a:srgbClr val="FFFFFF"/>
                </a:solidFill>
                <a:latin typeface="Calibri" pitchFamily="34" charset="0"/>
                <a:cs typeface="Calibri" pitchFamily="34" charset="0"/>
              </a:rPr>
              <a:t>NUMBER OF EPLORATION WELLS DRILLED IN CROATIA</a:t>
            </a:r>
            <a:endParaRPr lang="en-GB" sz="1000" i="1" kern="0" dirty="0">
              <a:solidFill>
                <a:srgbClr val="FFFFFF"/>
              </a:solidFill>
            </a:endParaRPr>
          </a:p>
        </p:txBody>
      </p:sp>
      <p:sp>
        <p:nvSpPr>
          <p:cNvPr id="5" name="Freeform 4"/>
          <p:cNvSpPr/>
          <p:nvPr/>
        </p:nvSpPr>
        <p:spPr>
          <a:xfrm>
            <a:off x="1427110" y="1324528"/>
            <a:ext cx="7188200" cy="584200"/>
          </a:xfrm>
          <a:custGeom>
            <a:avLst/>
            <a:gdLst>
              <a:gd name="connsiteX0" fmla="*/ 0 w 7188200"/>
              <a:gd name="connsiteY0" fmla="*/ 584200 h 584200"/>
              <a:gd name="connsiteX1" fmla="*/ 901700 w 7188200"/>
              <a:gd name="connsiteY1" fmla="*/ 558800 h 584200"/>
              <a:gd name="connsiteX2" fmla="*/ 3962400 w 7188200"/>
              <a:gd name="connsiteY2" fmla="*/ 393700 h 584200"/>
              <a:gd name="connsiteX3" fmla="*/ 7188200 w 7188200"/>
              <a:gd name="connsiteY3" fmla="*/ 0 h 584200"/>
            </a:gdLst>
            <a:ahLst/>
            <a:cxnLst>
              <a:cxn ang="0">
                <a:pos x="connsiteX0" y="connsiteY0"/>
              </a:cxn>
              <a:cxn ang="0">
                <a:pos x="connsiteX1" y="connsiteY1"/>
              </a:cxn>
              <a:cxn ang="0">
                <a:pos x="connsiteX2" y="connsiteY2"/>
              </a:cxn>
              <a:cxn ang="0">
                <a:pos x="connsiteX3" y="connsiteY3"/>
              </a:cxn>
            </a:cxnLst>
            <a:rect l="l" t="t" r="r" b="b"/>
            <a:pathLst>
              <a:path w="7188200" h="584200">
                <a:moveTo>
                  <a:pt x="0" y="584200"/>
                </a:moveTo>
                <a:lnTo>
                  <a:pt x="901700" y="558800"/>
                </a:lnTo>
                <a:cubicBezTo>
                  <a:pt x="1562100" y="527050"/>
                  <a:pt x="2914650" y="486833"/>
                  <a:pt x="3962400" y="393700"/>
                </a:cubicBezTo>
                <a:cubicBezTo>
                  <a:pt x="5010150" y="300567"/>
                  <a:pt x="6099175" y="150283"/>
                  <a:pt x="7188200" y="0"/>
                </a:cubicBezTo>
              </a:path>
            </a:pathLst>
          </a:custGeom>
          <a:noFill/>
          <a:ln w="38100" cmpd="sng">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rgbClr val="FFFFFF"/>
              </a:solidFill>
            </a:endParaRPr>
          </a:p>
        </p:txBody>
      </p:sp>
      <p:sp>
        <p:nvSpPr>
          <p:cNvPr id="162" name="Oval 161"/>
          <p:cNvSpPr/>
          <p:nvPr/>
        </p:nvSpPr>
        <p:spPr>
          <a:xfrm>
            <a:off x="1984955" y="1526182"/>
            <a:ext cx="508617" cy="550968"/>
          </a:xfrm>
          <a:prstGeom prst="ellipse">
            <a:avLst/>
          </a:prstGeom>
          <a:solidFill>
            <a:srgbClr val="000000">
              <a:lumMod val="75000"/>
              <a:lumOff val="25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algn="ctr" defTabSz="932962">
              <a:defRPr/>
            </a:pPr>
            <a:r>
              <a:rPr lang="hr-HR" sz="1200" kern="0" dirty="0">
                <a:solidFill>
                  <a:srgbClr val="FFFFFF"/>
                </a:solidFill>
                <a:latin typeface="Calibri" pitchFamily="34" charset="0"/>
                <a:cs typeface="Calibri" pitchFamily="34" charset="0"/>
              </a:rPr>
              <a:t>66%</a:t>
            </a:r>
            <a:endParaRPr lang="en-GB" sz="1200" kern="0" dirty="0">
              <a:solidFill>
                <a:srgbClr val="FFFFFF"/>
              </a:solidFill>
              <a:latin typeface="Calibri" pitchFamily="34" charset="0"/>
              <a:cs typeface="Calibri" pitchFamily="34" charset="0"/>
            </a:endParaRPr>
          </a:p>
        </p:txBody>
      </p:sp>
      <p:sp>
        <p:nvSpPr>
          <p:cNvPr id="163" name="Oval 162"/>
          <p:cNvSpPr/>
          <p:nvPr/>
        </p:nvSpPr>
        <p:spPr>
          <a:xfrm>
            <a:off x="5059061" y="1380140"/>
            <a:ext cx="508617" cy="550968"/>
          </a:xfrm>
          <a:prstGeom prst="ellipse">
            <a:avLst/>
          </a:prstGeom>
          <a:solidFill>
            <a:srgbClr val="000000">
              <a:lumMod val="75000"/>
              <a:lumOff val="25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algn="ctr" defTabSz="932962">
              <a:defRPr/>
            </a:pPr>
            <a:r>
              <a:rPr lang="hr-HR" sz="1200" kern="0" dirty="0">
                <a:solidFill>
                  <a:srgbClr val="FFFFFF"/>
                </a:solidFill>
                <a:latin typeface="Calibri" pitchFamily="34" charset="0"/>
                <a:cs typeface="Calibri" pitchFamily="34" charset="0"/>
              </a:rPr>
              <a:t>67%</a:t>
            </a:r>
            <a:endParaRPr lang="en-GB" sz="1200" kern="0" dirty="0">
              <a:solidFill>
                <a:srgbClr val="FFFFFF"/>
              </a:solidFill>
              <a:latin typeface="Calibri" pitchFamily="34" charset="0"/>
              <a:cs typeface="Calibri" pitchFamily="34" charset="0"/>
            </a:endParaRPr>
          </a:p>
        </p:txBody>
      </p:sp>
      <p:sp>
        <p:nvSpPr>
          <p:cNvPr id="164" name="Oval 163"/>
          <p:cNvSpPr/>
          <p:nvPr/>
        </p:nvSpPr>
        <p:spPr>
          <a:xfrm>
            <a:off x="8252826" y="1119247"/>
            <a:ext cx="508617" cy="550968"/>
          </a:xfrm>
          <a:prstGeom prst="ellipse">
            <a:avLst/>
          </a:prstGeom>
          <a:solidFill>
            <a:srgbClr val="000000">
              <a:lumMod val="75000"/>
              <a:lumOff val="25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algn="ctr" defTabSz="932962">
              <a:defRPr/>
            </a:pPr>
            <a:r>
              <a:rPr lang="hr-HR" sz="1200" kern="0" dirty="0">
                <a:solidFill>
                  <a:srgbClr val="FFFFFF"/>
                </a:solidFill>
                <a:latin typeface="Calibri" pitchFamily="34" charset="0"/>
                <a:cs typeface="Calibri" pitchFamily="34" charset="0"/>
              </a:rPr>
              <a:t>73%</a:t>
            </a:r>
            <a:endParaRPr lang="en-GB" sz="1200" kern="0" dirty="0">
              <a:solidFill>
                <a:srgbClr val="FFFFFF"/>
              </a:solidFill>
              <a:latin typeface="Calibri" pitchFamily="34" charset="0"/>
              <a:cs typeface="Calibri" pitchFamily="34" charset="0"/>
            </a:endParaRPr>
          </a:p>
        </p:txBody>
      </p:sp>
      <p:sp>
        <p:nvSpPr>
          <p:cNvPr id="8" name="Freeform 7"/>
          <p:cNvSpPr/>
          <p:nvPr/>
        </p:nvSpPr>
        <p:spPr>
          <a:xfrm>
            <a:off x="1452510" y="1978283"/>
            <a:ext cx="7150100" cy="897980"/>
          </a:xfrm>
          <a:custGeom>
            <a:avLst/>
            <a:gdLst>
              <a:gd name="connsiteX0" fmla="*/ 0 w 7150100"/>
              <a:gd name="connsiteY0" fmla="*/ 889000 h 897980"/>
              <a:gd name="connsiteX1" fmla="*/ 863600 w 7150100"/>
              <a:gd name="connsiteY1" fmla="*/ 825500 h 897980"/>
              <a:gd name="connsiteX2" fmla="*/ 3937000 w 7150100"/>
              <a:gd name="connsiteY2" fmla="*/ 355600 h 897980"/>
              <a:gd name="connsiteX3" fmla="*/ 7150100 w 7150100"/>
              <a:gd name="connsiteY3" fmla="*/ 0 h 897980"/>
            </a:gdLst>
            <a:ahLst/>
            <a:cxnLst>
              <a:cxn ang="0">
                <a:pos x="connsiteX0" y="connsiteY0"/>
              </a:cxn>
              <a:cxn ang="0">
                <a:pos x="connsiteX1" y="connsiteY1"/>
              </a:cxn>
              <a:cxn ang="0">
                <a:pos x="connsiteX2" y="connsiteY2"/>
              </a:cxn>
              <a:cxn ang="0">
                <a:pos x="connsiteX3" y="connsiteY3"/>
              </a:cxn>
            </a:cxnLst>
            <a:rect l="l" t="t" r="r" b="b"/>
            <a:pathLst>
              <a:path w="7150100" h="897980">
                <a:moveTo>
                  <a:pt x="0" y="889000"/>
                </a:moveTo>
                <a:cubicBezTo>
                  <a:pt x="103716" y="901700"/>
                  <a:pt x="207433" y="914400"/>
                  <a:pt x="863600" y="825500"/>
                </a:cubicBezTo>
                <a:cubicBezTo>
                  <a:pt x="1519767" y="736600"/>
                  <a:pt x="2889250" y="493183"/>
                  <a:pt x="3937000" y="355600"/>
                </a:cubicBezTo>
                <a:cubicBezTo>
                  <a:pt x="4984750" y="218017"/>
                  <a:pt x="6067425" y="109008"/>
                  <a:pt x="7150100" y="0"/>
                </a:cubicBezTo>
              </a:path>
            </a:pathLst>
          </a:custGeom>
          <a:noFill/>
          <a:ln w="38100" cmpd="sng">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rgbClr val="FFFFFF"/>
              </a:solidFill>
            </a:endParaRPr>
          </a:p>
        </p:txBody>
      </p:sp>
      <p:sp>
        <p:nvSpPr>
          <p:cNvPr id="36" name="Oval 35"/>
          <p:cNvSpPr/>
          <p:nvPr/>
        </p:nvSpPr>
        <p:spPr>
          <a:xfrm>
            <a:off x="1984955" y="2534007"/>
            <a:ext cx="508617" cy="550968"/>
          </a:xfrm>
          <a:prstGeom prst="ellipse">
            <a:avLst/>
          </a:prstGeom>
          <a:solidFill>
            <a:srgbClr val="000000">
              <a:lumMod val="75000"/>
              <a:lumOff val="25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algn="ctr" defTabSz="932962">
              <a:defRPr/>
            </a:pPr>
            <a:r>
              <a:rPr lang="hr-HR" sz="1200" kern="0" dirty="0" smtClean="0">
                <a:solidFill>
                  <a:srgbClr val="FFFFFF"/>
                </a:solidFill>
                <a:latin typeface="Calibri" pitchFamily="34" charset="0"/>
                <a:cs typeface="Calibri" pitchFamily="34" charset="0"/>
              </a:rPr>
              <a:t>63</a:t>
            </a:r>
            <a:endParaRPr lang="en-GB" sz="1200" kern="0" dirty="0">
              <a:solidFill>
                <a:srgbClr val="FFFFFF"/>
              </a:solidFill>
              <a:latin typeface="Calibri" pitchFamily="34" charset="0"/>
              <a:cs typeface="Calibri" pitchFamily="34" charset="0"/>
            </a:endParaRPr>
          </a:p>
        </p:txBody>
      </p:sp>
      <p:sp>
        <p:nvSpPr>
          <p:cNvPr id="37" name="Oval 36"/>
          <p:cNvSpPr/>
          <p:nvPr/>
        </p:nvSpPr>
        <p:spPr>
          <a:xfrm>
            <a:off x="5059061" y="2000842"/>
            <a:ext cx="508617" cy="550968"/>
          </a:xfrm>
          <a:prstGeom prst="ellipse">
            <a:avLst/>
          </a:prstGeom>
          <a:solidFill>
            <a:srgbClr val="000000">
              <a:lumMod val="75000"/>
              <a:lumOff val="25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algn="ctr" defTabSz="932962">
              <a:defRPr/>
            </a:pPr>
            <a:r>
              <a:rPr lang="hr-HR" sz="1200" kern="0" dirty="0" smtClean="0">
                <a:solidFill>
                  <a:srgbClr val="FFFFFF"/>
                </a:solidFill>
                <a:latin typeface="Calibri" pitchFamily="34" charset="0"/>
                <a:cs typeface="Calibri" pitchFamily="34" charset="0"/>
              </a:rPr>
              <a:t>130</a:t>
            </a:r>
            <a:endParaRPr lang="en-GB" sz="1200" kern="0" dirty="0">
              <a:solidFill>
                <a:srgbClr val="FFFFFF"/>
              </a:solidFill>
              <a:latin typeface="Calibri" pitchFamily="34" charset="0"/>
              <a:cs typeface="Calibri" pitchFamily="34" charset="0"/>
            </a:endParaRPr>
          </a:p>
        </p:txBody>
      </p:sp>
      <p:sp>
        <p:nvSpPr>
          <p:cNvPr id="38" name="Oval 37"/>
          <p:cNvSpPr/>
          <p:nvPr/>
        </p:nvSpPr>
        <p:spPr>
          <a:xfrm>
            <a:off x="8252826" y="1695007"/>
            <a:ext cx="508617" cy="550968"/>
          </a:xfrm>
          <a:prstGeom prst="ellipse">
            <a:avLst/>
          </a:prstGeom>
          <a:solidFill>
            <a:srgbClr val="000000">
              <a:lumMod val="75000"/>
              <a:lumOff val="25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algn="ctr" defTabSz="932962">
              <a:defRPr/>
            </a:pPr>
            <a:r>
              <a:rPr lang="hr-HR" sz="1200" kern="0" dirty="0" smtClean="0">
                <a:solidFill>
                  <a:srgbClr val="FFFFFF"/>
                </a:solidFill>
                <a:latin typeface="Calibri" pitchFamily="34" charset="0"/>
                <a:cs typeface="Calibri" pitchFamily="34" charset="0"/>
              </a:rPr>
              <a:t>160</a:t>
            </a:r>
            <a:endParaRPr lang="en-GB" sz="1200" kern="0" dirty="0">
              <a:solidFill>
                <a:srgbClr val="FFFFFF"/>
              </a:solidFill>
              <a:latin typeface="Calibri" pitchFamily="34" charset="0"/>
              <a:cs typeface="Calibri" pitchFamily="34" charset="0"/>
            </a:endParaRPr>
          </a:p>
        </p:txBody>
      </p:sp>
      <p:sp>
        <p:nvSpPr>
          <p:cNvPr id="9" name="Freeform 8"/>
          <p:cNvSpPr/>
          <p:nvPr/>
        </p:nvSpPr>
        <p:spPr>
          <a:xfrm>
            <a:off x="1427110" y="2587883"/>
            <a:ext cx="7099300" cy="952500"/>
          </a:xfrm>
          <a:custGeom>
            <a:avLst/>
            <a:gdLst>
              <a:gd name="connsiteX0" fmla="*/ 0 w 7099300"/>
              <a:gd name="connsiteY0" fmla="*/ 952500 h 952500"/>
              <a:gd name="connsiteX1" fmla="*/ 863600 w 7099300"/>
              <a:gd name="connsiteY1" fmla="*/ 914400 h 952500"/>
              <a:gd name="connsiteX2" fmla="*/ 3937000 w 7099300"/>
              <a:gd name="connsiteY2" fmla="*/ 685800 h 952500"/>
              <a:gd name="connsiteX3" fmla="*/ 7099300 w 7099300"/>
              <a:gd name="connsiteY3" fmla="*/ 0 h 952500"/>
            </a:gdLst>
            <a:ahLst/>
            <a:cxnLst>
              <a:cxn ang="0">
                <a:pos x="connsiteX0" y="connsiteY0"/>
              </a:cxn>
              <a:cxn ang="0">
                <a:pos x="connsiteX1" y="connsiteY1"/>
              </a:cxn>
              <a:cxn ang="0">
                <a:pos x="connsiteX2" y="connsiteY2"/>
              </a:cxn>
              <a:cxn ang="0">
                <a:pos x="connsiteX3" y="connsiteY3"/>
              </a:cxn>
            </a:cxnLst>
            <a:rect l="l" t="t" r="r" b="b"/>
            <a:pathLst>
              <a:path w="7099300" h="952500">
                <a:moveTo>
                  <a:pt x="0" y="952500"/>
                </a:moveTo>
                <a:lnTo>
                  <a:pt x="863600" y="914400"/>
                </a:lnTo>
                <a:cubicBezTo>
                  <a:pt x="1519767" y="869950"/>
                  <a:pt x="2897717" y="838200"/>
                  <a:pt x="3937000" y="685800"/>
                </a:cubicBezTo>
                <a:cubicBezTo>
                  <a:pt x="4976283" y="533400"/>
                  <a:pt x="6037791" y="266700"/>
                  <a:pt x="7099300" y="0"/>
                </a:cubicBezTo>
              </a:path>
            </a:pathLst>
          </a:custGeom>
          <a:noFill/>
          <a:ln w="38100" cmpd="sng">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rgbClr val="FFFFFF"/>
              </a:solidFill>
            </a:endParaRPr>
          </a:p>
        </p:txBody>
      </p:sp>
      <p:sp>
        <p:nvSpPr>
          <p:cNvPr id="46" name="Oval 45"/>
          <p:cNvSpPr/>
          <p:nvPr/>
        </p:nvSpPr>
        <p:spPr>
          <a:xfrm>
            <a:off x="8252826" y="2271375"/>
            <a:ext cx="508617" cy="550968"/>
          </a:xfrm>
          <a:prstGeom prst="ellipse">
            <a:avLst/>
          </a:prstGeom>
          <a:solidFill>
            <a:srgbClr val="000000">
              <a:lumMod val="75000"/>
              <a:lumOff val="25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algn="ctr" defTabSz="932962">
              <a:defRPr/>
            </a:pPr>
            <a:r>
              <a:rPr lang="hr-HR" sz="1200" kern="0" dirty="0">
                <a:solidFill>
                  <a:srgbClr val="FFFFFF"/>
                </a:solidFill>
                <a:latin typeface="Calibri" pitchFamily="34" charset="0"/>
                <a:cs typeface="Calibri" pitchFamily="34" charset="0"/>
              </a:rPr>
              <a:t>7</a:t>
            </a:r>
            <a:endParaRPr lang="en-GB" sz="1200" kern="0" dirty="0">
              <a:solidFill>
                <a:srgbClr val="FFFFFF"/>
              </a:solidFill>
              <a:latin typeface="Calibri" pitchFamily="34" charset="0"/>
              <a:cs typeface="Calibri" pitchFamily="34" charset="0"/>
            </a:endParaRPr>
          </a:p>
        </p:txBody>
      </p:sp>
      <p:sp>
        <p:nvSpPr>
          <p:cNvPr id="47" name="Oval 46"/>
          <p:cNvSpPr/>
          <p:nvPr/>
        </p:nvSpPr>
        <p:spPr>
          <a:xfrm>
            <a:off x="1984955" y="3219875"/>
            <a:ext cx="508617" cy="550968"/>
          </a:xfrm>
          <a:prstGeom prst="ellipse">
            <a:avLst/>
          </a:prstGeom>
          <a:solidFill>
            <a:srgbClr val="000000">
              <a:lumMod val="75000"/>
              <a:lumOff val="25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algn="ctr" defTabSz="932962">
              <a:defRPr/>
            </a:pPr>
            <a:r>
              <a:rPr lang="hr-HR" sz="1200" kern="0" dirty="0">
                <a:solidFill>
                  <a:srgbClr val="FFFFFF"/>
                </a:solidFill>
                <a:latin typeface="Calibri" pitchFamily="34" charset="0"/>
                <a:cs typeface="Calibri" pitchFamily="34" charset="0"/>
              </a:rPr>
              <a:t>1</a:t>
            </a:r>
            <a:endParaRPr lang="en-GB" sz="1200" kern="0" dirty="0">
              <a:solidFill>
                <a:srgbClr val="FFFFFF"/>
              </a:solidFill>
              <a:latin typeface="Calibri" pitchFamily="34" charset="0"/>
              <a:cs typeface="Calibri" pitchFamily="34" charset="0"/>
            </a:endParaRPr>
          </a:p>
        </p:txBody>
      </p:sp>
      <p:sp>
        <p:nvSpPr>
          <p:cNvPr id="48" name="Oval 47"/>
          <p:cNvSpPr/>
          <p:nvPr/>
        </p:nvSpPr>
        <p:spPr>
          <a:xfrm>
            <a:off x="5059061" y="2966055"/>
            <a:ext cx="508617" cy="550968"/>
          </a:xfrm>
          <a:prstGeom prst="ellipse">
            <a:avLst/>
          </a:prstGeom>
          <a:solidFill>
            <a:srgbClr val="000000">
              <a:lumMod val="75000"/>
              <a:lumOff val="25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algn="ctr" defTabSz="932962">
              <a:defRPr/>
            </a:pPr>
            <a:r>
              <a:rPr lang="hr-HR" sz="1200" kern="0" dirty="0">
                <a:solidFill>
                  <a:srgbClr val="FFFFFF"/>
                </a:solidFill>
                <a:latin typeface="Calibri" pitchFamily="34" charset="0"/>
                <a:cs typeface="Calibri" pitchFamily="34" charset="0"/>
              </a:rPr>
              <a:t>2</a:t>
            </a:r>
            <a:endParaRPr lang="en-GB" sz="1200" kern="0" dirty="0">
              <a:solidFill>
                <a:srgbClr val="FFFFFF"/>
              </a:solidFill>
              <a:latin typeface="Calibri" pitchFamily="34" charset="0"/>
              <a:cs typeface="Calibri" pitchFamily="34" charset="0"/>
            </a:endParaRPr>
          </a:p>
        </p:txBody>
      </p:sp>
    </p:spTree>
    <p:extLst>
      <p:ext uri="{BB962C8B-B14F-4D97-AF65-F5344CB8AC3E}">
        <p14:creationId xmlns:p14="http://schemas.microsoft.com/office/powerpoint/2010/main" val="386512830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7"/>
          <p:cNvSpPr txBox="1">
            <a:spLocks noChangeArrowheads="1"/>
          </p:cNvSpPr>
          <p:nvPr/>
        </p:nvSpPr>
        <p:spPr bwMode="auto">
          <a:xfrm>
            <a:off x="395536" y="998166"/>
            <a:ext cx="4104456"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eaLnBrk="0" hangingPunct="0">
              <a:defRPr sz="1100" b="1">
                <a:solidFill>
                  <a:schemeClr val="tx1"/>
                </a:solidFill>
                <a:latin typeface="Arial" pitchFamily="34" charset="0"/>
                <a:ea typeface="MS PGothic" pitchFamily="34" charset="-128"/>
              </a:defRPr>
            </a:lvl1pPr>
            <a:lvl2pPr marL="742950" indent="-285750" eaLnBrk="0" hangingPunct="0">
              <a:defRPr sz="1100" b="1">
                <a:solidFill>
                  <a:schemeClr val="tx1"/>
                </a:solidFill>
                <a:latin typeface="Arial" pitchFamily="34" charset="0"/>
                <a:ea typeface="MS PGothic" pitchFamily="34" charset="-128"/>
              </a:defRPr>
            </a:lvl2pPr>
            <a:lvl3pPr marL="1143000" indent="-228600" eaLnBrk="0" hangingPunct="0">
              <a:defRPr sz="1100" b="1">
                <a:solidFill>
                  <a:schemeClr val="tx1"/>
                </a:solidFill>
                <a:latin typeface="Arial" pitchFamily="34" charset="0"/>
                <a:ea typeface="MS PGothic" pitchFamily="34" charset="-128"/>
              </a:defRPr>
            </a:lvl3pPr>
            <a:lvl4pPr marL="1600200" indent="-228600" eaLnBrk="0" hangingPunct="0">
              <a:defRPr sz="1100" b="1">
                <a:solidFill>
                  <a:schemeClr val="tx1"/>
                </a:solidFill>
                <a:latin typeface="Arial" pitchFamily="34" charset="0"/>
                <a:ea typeface="MS PGothic" pitchFamily="34" charset="-128"/>
              </a:defRPr>
            </a:lvl4pPr>
            <a:lvl5pPr marL="2057400" indent="-228600" eaLnBrk="0" hangingPunct="0">
              <a:defRPr sz="11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1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1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1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100" b="1">
                <a:solidFill>
                  <a:schemeClr val="tx1"/>
                </a:solidFill>
                <a:latin typeface="Arial" pitchFamily="34" charset="0"/>
                <a:ea typeface="MS PGothic" pitchFamily="34" charset="-128"/>
              </a:defRPr>
            </a:lvl9pPr>
          </a:lstStyle>
          <a:p>
            <a:pPr algn="ctr" eaLnBrk="1" hangingPunct="1">
              <a:buClr>
                <a:srgbClr val="993300"/>
              </a:buClr>
              <a:buSzPct val="70000"/>
              <a:buFont typeface="Arial" pitchFamily="34" charset="0"/>
              <a:buNone/>
            </a:pPr>
            <a:r>
              <a:rPr lang="hu-HU" sz="1600" dirty="0" smtClean="0">
                <a:solidFill>
                  <a:srgbClr val="006699"/>
                </a:solidFill>
                <a:latin typeface="Calibri" pitchFamily="34" charset="0"/>
                <a:cs typeface="Calibri" pitchFamily="34" charset="0"/>
              </a:rPr>
              <a:t>INA’s motor fuel market share in Croatia</a:t>
            </a:r>
          </a:p>
        </p:txBody>
      </p:sp>
      <p:sp>
        <p:nvSpPr>
          <p:cNvPr id="12" name="Title 1"/>
          <p:cNvSpPr>
            <a:spLocks noGrp="1"/>
          </p:cNvSpPr>
          <p:nvPr>
            <p:ph type="title"/>
          </p:nvPr>
        </p:nvSpPr>
        <p:spPr>
          <a:xfrm>
            <a:off x="216879" y="116632"/>
            <a:ext cx="7379457" cy="601062"/>
          </a:xfrm>
        </p:spPr>
        <p:txBody>
          <a:bodyPr/>
          <a:lstStyle/>
          <a:p>
            <a:r>
              <a:rPr lang="hu-HU" sz="2200" dirty="0" smtClean="0"/>
              <a:t>INA’s market performance: increased market share despite market shrinkage and fierce competition</a:t>
            </a:r>
            <a:endParaRPr lang="en-US" sz="2200" dirty="0"/>
          </a:p>
        </p:txBody>
      </p:sp>
      <p:sp>
        <p:nvSpPr>
          <p:cNvPr id="13" name="Text Box 7"/>
          <p:cNvSpPr txBox="1">
            <a:spLocks noChangeArrowheads="1"/>
          </p:cNvSpPr>
          <p:nvPr/>
        </p:nvSpPr>
        <p:spPr bwMode="auto">
          <a:xfrm>
            <a:off x="251520" y="3717032"/>
            <a:ext cx="4104456"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eaLnBrk="0" hangingPunct="0">
              <a:defRPr sz="1100" b="1">
                <a:solidFill>
                  <a:schemeClr val="tx1"/>
                </a:solidFill>
                <a:latin typeface="Arial" pitchFamily="34" charset="0"/>
                <a:ea typeface="MS PGothic" pitchFamily="34" charset="-128"/>
              </a:defRPr>
            </a:lvl1pPr>
            <a:lvl2pPr marL="742950" indent="-285750" eaLnBrk="0" hangingPunct="0">
              <a:defRPr sz="1100" b="1">
                <a:solidFill>
                  <a:schemeClr val="tx1"/>
                </a:solidFill>
                <a:latin typeface="Arial" pitchFamily="34" charset="0"/>
                <a:ea typeface="MS PGothic" pitchFamily="34" charset="-128"/>
              </a:defRPr>
            </a:lvl2pPr>
            <a:lvl3pPr marL="1143000" indent="-228600" eaLnBrk="0" hangingPunct="0">
              <a:defRPr sz="1100" b="1">
                <a:solidFill>
                  <a:schemeClr val="tx1"/>
                </a:solidFill>
                <a:latin typeface="Arial" pitchFamily="34" charset="0"/>
                <a:ea typeface="MS PGothic" pitchFamily="34" charset="-128"/>
              </a:defRPr>
            </a:lvl3pPr>
            <a:lvl4pPr marL="1600200" indent="-228600" eaLnBrk="0" hangingPunct="0">
              <a:defRPr sz="1100" b="1">
                <a:solidFill>
                  <a:schemeClr val="tx1"/>
                </a:solidFill>
                <a:latin typeface="Arial" pitchFamily="34" charset="0"/>
                <a:ea typeface="MS PGothic" pitchFamily="34" charset="-128"/>
              </a:defRPr>
            </a:lvl4pPr>
            <a:lvl5pPr marL="2057400" indent="-228600" eaLnBrk="0" hangingPunct="0">
              <a:defRPr sz="11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1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1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1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100" b="1">
                <a:solidFill>
                  <a:schemeClr val="tx1"/>
                </a:solidFill>
                <a:latin typeface="Arial" pitchFamily="34" charset="0"/>
                <a:ea typeface="MS PGothic" pitchFamily="34" charset="-128"/>
              </a:defRPr>
            </a:lvl9pPr>
          </a:lstStyle>
          <a:p>
            <a:pPr algn="ctr" eaLnBrk="1" hangingPunct="1">
              <a:buClr>
                <a:srgbClr val="993300"/>
              </a:buClr>
              <a:buSzPct val="70000"/>
              <a:buFont typeface="Arial" pitchFamily="34" charset="0"/>
              <a:buNone/>
            </a:pPr>
            <a:r>
              <a:rPr lang="hu-HU" sz="1600" dirty="0" smtClean="0">
                <a:solidFill>
                  <a:srgbClr val="006699"/>
                </a:solidFill>
                <a:latin typeface="Calibri" pitchFamily="34" charset="0"/>
                <a:cs typeface="Calibri" pitchFamily="34" charset="0"/>
              </a:rPr>
              <a:t>INA’s motor fuel market share in Bosnia</a:t>
            </a:r>
          </a:p>
        </p:txBody>
      </p:sp>
      <p:sp>
        <p:nvSpPr>
          <p:cNvPr id="14" name="Text Box 7"/>
          <p:cNvSpPr txBox="1">
            <a:spLocks noChangeArrowheads="1"/>
          </p:cNvSpPr>
          <p:nvPr/>
        </p:nvSpPr>
        <p:spPr bwMode="auto">
          <a:xfrm>
            <a:off x="4922540" y="998166"/>
            <a:ext cx="4104456"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eaLnBrk="0" hangingPunct="0">
              <a:defRPr sz="1100" b="1">
                <a:solidFill>
                  <a:schemeClr val="tx1"/>
                </a:solidFill>
                <a:latin typeface="Arial" pitchFamily="34" charset="0"/>
                <a:ea typeface="MS PGothic" pitchFamily="34" charset="-128"/>
              </a:defRPr>
            </a:lvl1pPr>
            <a:lvl2pPr marL="742950" indent="-285750" eaLnBrk="0" hangingPunct="0">
              <a:defRPr sz="1100" b="1">
                <a:solidFill>
                  <a:schemeClr val="tx1"/>
                </a:solidFill>
                <a:latin typeface="Arial" pitchFamily="34" charset="0"/>
                <a:ea typeface="MS PGothic" pitchFamily="34" charset="-128"/>
              </a:defRPr>
            </a:lvl2pPr>
            <a:lvl3pPr marL="1143000" indent="-228600" eaLnBrk="0" hangingPunct="0">
              <a:defRPr sz="1100" b="1">
                <a:solidFill>
                  <a:schemeClr val="tx1"/>
                </a:solidFill>
                <a:latin typeface="Arial" pitchFamily="34" charset="0"/>
                <a:ea typeface="MS PGothic" pitchFamily="34" charset="-128"/>
              </a:defRPr>
            </a:lvl3pPr>
            <a:lvl4pPr marL="1600200" indent="-228600" eaLnBrk="0" hangingPunct="0">
              <a:defRPr sz="1100" b="1">
                <a:solidFill>
                  <a:schemeClr val="tx1"/>
                </a:solidFill>
                <a:latin typeface="Arial" pitchFamily="34" charset="0"/>
                <a:ea typeface="MS PGothic" pitchFamily="34" charset="-128"/>
              </a:defRPr>
            </a:lvl4pPr>
            <a:lvl5pPr marL="2057400" indent="-228600" eaLnBrk="0" hangingPunct="0">
              <a:defRPr sz="11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1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1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1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100" b="1">
                <a:solidFill>
                  <a:schemeClr val="tx1"/>
                </a:solidFill>
                <a:latin typeface="Arial" pitchFamily="34" charset="0"/>
                <a:ea typeface="MS PGothic" pitchFamily="34" charset="-128"/>
              </a:defRPr>
            </a:lvl9pPr>
          </a:lstStyle>
          <a:p>
            <a:pPr algn="ctr" eaLnBrk="1" hangingPunct="1">
              <a:buClr>
                <a:srgbClr val="993300"/>
              </a:buClr>
              <a:buSzPct val="70000"/>
              <a:buFont typeface="Arial" pitchFamily="34" charset="0"/>
              <a:buNone/>
            </a:pPr>
            <a:r>
              <a:rPr lang="hu-HU" sz="1600" dirty="0" smtClean="0">
                <a:solidFill>
                  <a:srgbClr val="006699"/>
                </a:solidFill>
                <a:latin typeface="Calibri" pitchFamily="34" charset="0"/>
                <a:cs typeface="Calibri" pitchFamily="34" charset="0"/>
              </a:rPr>
              <a:t>INA’s motor fuel market share in Slovenia</a:t>
            </a:r>
          </a:p>
        </p:txBody>
      </p:sp>
      <p:graphicFrame>
        <p:nvGraphicFramePr>
          <p:cNvPr id="16" name="Chart 15"/>
          <p:cNvGraphicFramePr>
            <a:graphicFrameLocks/>
          </p:cNvGraphicFramePr>
          <p:nvPr>
            <p:extLst>
              <p:ext uri="{D42A27DB-BD31-4B8C-83A1-F6EECF244321}">
                <p14:modId xmlns:p14="http://schemas.microsoft.com/office/powerpoint/2010/main" val="3018015896"/>
              </p:ext>
            </p:extLst>
          </p:nvPr>
        </p:nvGraphicFramePr>
        <p:xfrm>
          <a:off x="251520" y="4058232"/>
          <a:ext cx="4104456" cy="24079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ext uri="{D42A27DB-BD31-4B8C-83A1-F6EECF244321}">
                <p14:modId xmlns:p14="http://schemas.microsoft.com/office/powerpoint/2010/main" val="3550967172"/>
              </p:ext>
            </p:extLst>
          </p:nvPr>
        </p:nvGraphicFramePr>
        <p:xfrm>
          <a:off x="251520" y="1323404"/>
          <a:ext cx="4104456" cy="2449477"/>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p:cNvSpPr/>
          <p:nvPr/>
        </p:nvSpPr>
        <p:spPr bwMode="auto">
          <a:xfrm>
            <a:off x="4922540" y="3886304"/>
            <a:ext cx="3969940" cy="2711048"/>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91430" tIns="45716" rIns="91430" bIns="45716"/>
          <a:lstStyle/>
          <a:p>
            <a:pPr algn="just" defTabSz="895255">
              <a:spcBef>
                <a:spcPts val="300"/>
              </a:spcBef>
              <a:defRPr/>
            </a:pPr>
            <a:r>
              <a:rPr lang="hu-HU" sz="1600" b="1" dirty="0" smtClean="0">
                <a:solidFill>
                  <a:srgbClr val="193366"/>
                </a:solidFill>
                <a:latin typeface="Calibri" pitchFamily="34" charset="0"/>
                <a:cs typeface="Calibri" pitchFamily="34" charset="0"/>
              </a:rPr>
              <a:t>Croatia: </a:t>
            </a:r>
          </a:p>
          <a:p>
            <a:pPr algn="just" defTabSz="895255">
              <a:spcBef>
                <a:spcPts val="300"/>
              </a:spcBef>
              <a:defRPr/>
            </a:pPr>
            <a:r>
              <a:rPr lang="hu-HU" sz="1500" dirty="0" smtClean="0">
                <a:solidFill>
                  <a:srgbClr val="193366"/>
                </a:solidFill>
                <a:latin typeface="Calibri" pitchFamily="34" charset="0"/>
                <a:cs typeface="Calibri" pitchFamily="34" charset="0"/>
              </a:rPr>
              <a:t>- Steep Increase from 64%  (2011) to 73% (2013) despite market shrinkage and fierce competition</a:t>
            </a:r>
          </a:p>
          <a:p>
            <a:pPr algn="just" defTabSz="895255">
              <a:spcBef>
                <a:spcPts val="300"/>
              </a:spcBef>
              <a:defRPr/>
            </a:pPr>
            <a:r>
              <a:rPr lang="hu-HU" sz="1600" b="1" dirty="0" smtClean="0">
                <a:solidFill>
                  <a:srgbClr val="193366"/>
                </a:solidFill>
                <a:latin typeface="Calibri" pitchFamily="34" charset="0"/>
                <a:cs typeface="Calibri" pitchFamily="34" charset="0"/>
              </a:rPr>
              <a:t>Bosnia &amp; Herzegovina: </a:t>
            </a:r>
            <a:endParaRPr lang="hu-HU" sz="1600" b="1" dirty="0">
              <a:solidFill>
                <a:srgbClr val="193366"/>
              </a:solidFill>
              <a:latin typeface="Calibri" pitchFamily="34" charset="0"/>
              <a:cs typeface="Calibri" pitchFamily="34" charset="0"/>
            </a:endParaRPr>
          </a:p>
          <a:p>
            <a:pPr algn="just" defTabSz="895255">
              <a:spcBef>
                <a:spcPts val="300"/>
              </a:spcBef>
              <a:defRPr/>
            </a:pPr>
            <a:r>
              <a:rPr lang="hu-HU" sz="1500" dirty="0" smtClean="0">
                <a:solidFill>
                  <a:srgbClr val="193366"/>
                </a:solidFill>
                <a:latin typeface="Calibri" pitchFamily="34" charset="0"/>
                <a:cs typeface="Calibri" pitchFamily="34" charset="0"/>
              </a:rPr>
              <a:t>- Continuous increase </a:t>
            </a:r>
            <a:r>
              <a:rPr lang="hu-HU" sz="1500" dirty="0">
                <a:solidFill>
                  <a:srgbClr val="193366"/>
                </a:solidFill>
                <a:latin typeface="Calibri" pitchFamily="34" charset="0"/>
                <a:cs typeface="Calibri" pitchFamily="34" charset="0"/>
              </a:rPr>
              <a:t>from </a:t>
            </a:r>
            <a:r>
              <a:rPr lang="hu-HU" sz="1500" dirty="0" smtClean="0">
                <a:solidFill>
                  <a:srgbClr val="193366"/>
                </a:solidFill>
                <a:latin typeface="Calibri" pitchFamily="34" charset="0"/>
                <a:cs typeface="Calibri" pitchFamily="34" charset="0"/>
              </a:rPr>
              <a:t>37%  to 48% over the last 4 years</a:t>
            </a:r>
          </a:p>
          <a:p>
            <a:pPr algn="just" defTabSz="895255">
              <a:spcBef>
                <a:spcPts val="300"/>
              </a:spcBef>
              <a:defRPr/>
            </a:pPr>
            <a:r>
              <a:rPr lang="hu-HU" sz="1600" b="1" dirty="0" smtClean="0">
                <a:solidFill>
                  <a:srgbClr val="193366"/>
                </a:solidFill>
                <a:latin typeface="Calibri" pitchFamily="34" charset="0"/>
                <a:cs typeface="Calibri" pitchFamily="34" charset="0"/>
              </a:rPr>
              <a:t>Slovenia: </a:t>
            </a:r>
            <a:endParaRPr lang="hu-HU" sz="1600" b="1" dirty="0">
              <a:solidFill>
                <a:srgbClr val="193366"/>
              </a:solidFill>
              <a:latin typeface="Calibri" pitchFamily="34" charset="0"/>
              <a:cs typeface="Calibri" pitchFamily="34" charset="0"/>
            </a:endParaRPr>
          </a:p>
          <a:p>
            <a:pPr algn="just" defTabSz="895255">
              <a:spcBef>
                <a:spcPts val="300"/>
              </a:spcBef>
              <a:defRPr/>
            </a:pPr>
            <a:r>
              <a:rPr lang="hu-HU" sz="1500" dirty="0">
                <a:solidFill>
                  <a:srgbClr val="193366"/>
                </a:solidFill>
                <a:latin typeface="Calibri" pitchFamily="34" charset="0"/>
                <a:cs typeface="Calibri" pitchFamily="34" charset="0"/>
              </a:rPr>
              <a:t>- </a:t>
            </a:r>
            <a:r>
              <a:rPr lang="hu-HU" sz="1500" dirty="0" smtClean="0">
                <a:solidFill>
                  <a:srgbClr val="193366"/>
                </a:solidFill>
                <a:latin typeface="Calibri" pitchFamily="34" charset="0"/>
                <a:cs typeface="Calibri" pitchFamily="34" charset="0"/>
              </a:rPr>
              <a:t>From practically zero to more than 10% in a year, made available by sizeable refinery investments improving product quality</a:t>
            </a:r>
            <a:endParaRPr lang="en-GB" sz="1500" dirty="0">
              <a:solidFill>
                <a:srgbClr val="193366"/>
              </a:solidFill>
              <a:latin typeface="Calibri" pitchFamily="34" charset="0"/>
              <a:cs typeface="Calibri" pitchFamily="34" charset="0"/>
            </a:endParaRPr>
          </a:p>
          <a:p>
            <a:pPr algn="just" defTabSz="895255">
              <a:spcBef>
                <a:spcPts val="300"/>
              </a:spcBef>
              <a:defRPr/>
            </a:pPr>
            <a:endParaRPr lang="en-GB" sz="1500" dirty="0">
              <a:solidFill>
                <a:srgbClr val="193366"/>
              </a:solidFill>
              <a:latin typeface="Calibri" pitchFamily="34" charset="0"/>
              <a:cs typeface="Calibri" pitchFamily="34" charset="0"/>
            </a:endParaRPr>
          </a:p>
        </p:txBody>
      </p:sp>
      <p:graphicFrame>
        <p:nvGraphicFramePr>
          <p:cNvPr id="15" name="Chart 14"/>
          <p:cNvGraphicFramePr>
            <a:graphicFrameLocks/>
          </p:cNvGraphicFramePr>
          <p:nvPr>
            <p:extLst>
              <p:ext uri="{D42A27DB-BD31-4B8C-83A1-F6EECF244321}">
                <p14:modId xmlns:p14="http://schemas.microsoft.com/office/powerpoint/2010/main" val="2353374491"/>
              </p:ext>
            </p:extLst>
          </p:nvPr>
        </p:nvGraphicFramePr>
        <p:xfrm>
          <a:off x="4806280" y="1300585"/>
          <a:ext cx="4220716" cy="2585720"/>
        </p:xfrm>
        <a:graphic>
          <a:graphicData uri="http://schemas.openxmlformats.org/drawingml/2006/chart">
            <c:chart xmlns:c="http://schemas.openxmlformats.org/drawingml/2006/chart" xmlns:r="http://schemas.openxmlformats.org/officeDocument/2006/relationships" r:id="rId5"/>
          </a:graphicData>
        </a:graphic>
      </p:graphicFrame>
      <p:cxnSp>
        <p:nvCxnSpPr>
          <p:cNvPr id="4" name="Straight Arrow Connector 3"/>
          <p:cNvCxnSpPr/>
          <p:nvPr/>
        </p:nvCxnSpPr>
        <p:spPr>
          <a:xfrm>
            <a:off x="2861810" y="2672916"/>
            <a:ext cx="31503" cy="252028"/>
          </a:xfrm>
          <a:prstGeom prst="straightConnector1">
            <a:avLst/>
          </a:prstGeom>
          <a:ln w="9525">
            <a:solidFill>
              <a:schemeClr val="accent3"/>
            </a:solidFill>
            <a:tailEnd type="arrow"/>
          </a:ln>
          <a:effectLst/>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2051720" y="1556792"/>
            <a:ext cx="1512168" cy="1062118"/>
          </a:xfrm>
          <a:prstGeom prst="ellipse">
            <a:avLst/>
          </a:prstGeom>
          <a:solidFill>
            <a:schemeClr val="bg1"/>
          </a:solid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93000"/>
              </a:lnSpc>
              <a:spcBef>
                <a:spcPts val="300"/>
              </a:spcBef>
            </a:pPr>
            <a:r>
              <a:rPr lang="hu-HU" sz="1400" dirty="0" smtClean="0">
                <a:solidFill>
                  <a:srgbClr val="000000"/>
                </a:solidFill>
                <a:latin typeface="Calibri" panose="020F0502020204030204" pitchFamily="34" charset="0"/>
                <a:cs typeface="Arial" pitchFamily="34" charset="0"/>
              </a:rPr>
              <a:t>Start of full wholesale supply of Tifon</a:t>
            </a:r>
          </a:p>
        </p:txBody>
      </p:sp>
      <p:cxnSp>
        <p:nvCxnSpPr>
          <p:cNvPr id="17" name="Straight Arrow Connector 16"/>
          <p:cNvCxnSpPr/>
          <p:nvPr/>
        </p:nvCxnSpPr>
        <p:spPr>
          <a:xfrm>
            <a:off x="7452320" y="2978950"/>
            <a:ext cx="162018" cy="252028"/>
          </a:xfrm>
          <a:prstGeom prst="straightConnector1">
            <a:avLst/>
          </a:prstGeom>
          <a:ln w="9525">
            <a:solidFill>
              <a:schemeClr val="accent3"/>
            </a:solidFill>
            <a:tailEnd type="arrow"/>
          </a:ln>
          <a:effectLst/>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652120" y="1556792"/>
            <a:ext cx="2664296" cy="1422158"/>
          </a:xfrm>
          <a:prstGeom prst="ellipse">
            <a:avLst/>
          </a:prstGeom>
          <a:solidFill>
            <a:schemeClr val="bg1"/>
          </a:solid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93000"/>
              </a:lnSpc>
              <a:spcBef>
                <a:spcPts val="300"/>
              </a:spcBef>
            </a:pPr>
            <a:r>
              <a:rPr lang="hu-HU" sz="1400" dirty="0" smtClean="0">
                <a:solidFill>
                  <a:srgbClr val="000000"/>
                </a:solidFill>
                <a:latin typeface="Calibri" panose="020F0502020204030204" pitchFamily="34" charset="0"/>
                <a:cs typeface="Arial" pitchFamily="34" charset="0"/>
              </a:rPr>
              <a:t>Completion of large-scale refinery modernizetion investments, improving product quality</a:t>
            </a:r>
          </a:p>
        </p:txBody>
      </p:sp>
    </p:spTree>
    <p:extLst>
      <p:ext uri="{BB962C8B-B14F-4D97-AF65-F5344CB8AC3E}">
        <p14:creationId xmlns:p14="http://schemas.microsoft.com/office/powerpoint/2010/main" val="2572576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5" name="Rectangle 2"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3816" name="think-cell Slide" r:id="rId14" imgW="0" imgH="0" progId="TCLayout.ActiveDocument.1">
                  <p:embed/>
                </p:oleObj>
              </mc:Choice>
              <mc:Fallback>
                <p:oleObj name="think-cell Slide" r:id="rId1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6198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3796" name="Rectangle 3" hidden="1"/>
          <p:cNvSpPr>
            <a:spLocks noChangeArrowheads="1"/>
          </p:cNvSpPr>
          <p:nvPr>
            <p:custDataLst>
              <p:tags r:id="rId3"/>
            </p:custDataLst>
          </p:nvPr>
        </p:nvSpPr>
        <p:spPr bwMode="gray">
          <a:xfrm>
            <a:off x="0" y="0"/>
            <a:ext cx="161984" cy="16197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a:lnSpc>
                <a:spcPct val="90000"/>
              </a:lnSpc>
              <a:defRPr/>
            </a:pPr>
            <a:r>
              <a:rPr lang="en-US" sz="1600">
                <a:latin typeface="Calibri" charset="0"/>
                <a:ea typeface="ＭＳ Ｐゴシック" charset="0"/>
              </a:rPr>
              <a:t>%</a:t>
            </a:r>
          </a:p>
        </p:txBody>
      </p:sp>
      <p:sp>
        <p:nvSpPr>
          <p:cNvPr id="51" name="Text Box 4"/>
          <p:cNvSpPr txBox="1">
            <a:spLocks noChangeArrowheads="1"/>
          </p:cNvSpPr>
          <p:nvPr>
            <p:custDataLst>
              <p:tags r:id="rId4"/>
            </p:custDataLst>
          </p:nvPr>
        </p:nvSpPr>
        <p:spPr bwMode="auto">
          <a:xfrm>
            <a:off x="8722841" y="6508138"/>
            <a:ext cx="421159"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spAutoFit/>
          </a:bodyPr>
          <a:lstStyle>
            <a:lvl1pPr eaLnBrk="0" hangingPunct="0">
              <a:defRPr sz="1100" b="1">
                <a:solidFill>
                  <a:schemeClr val="tx1"/>
                </a:solidFill>
                <a:latin typeface="Arial" pitchFamily="34" charset="0"/>
                <a:ea typeface="MS PGothic" pitchFamily="34" charset="-128"/>
              </a:defRPr>
            </a:lvl1pPr>
            <a:lvl2pPr marL="742950" indent="-285750" eaLnBrk="0" hangingPunct="0">
              <a:defRPr sz="1100" b="1">
                <a:solidFill>
                  <a:schemeClr val="tx1"/>
                </a:solidFill>
                <a:latin typeface="Arial" pitchFamily="34" charset="0"/>
                <a:ea typeface="MS PGothic" pitchFamily="34" charset="-128"/>
              </a:defRPr>
            </a:lvl2pPr>
            <a:lvl3pPr marL="1143000" indent="-228600" eaLnBrk="0" hangingPunct="0">
              <a:defRPr sz="1100" b="1">
                <a:solidFill>
                  <a:schemeClr val="tx1"/>
                </a:solidFill>
                <a:latin typeface="Arial" pitchFamily="34" charset="0"/>
                <a:ea typeface="MS PGothic" pitchFamily="34" charset="-128"/>
              </a:defRPr>
            </a:lvl3pPr>
            <a:lvl4pPr marL="1600200" indent="-228600" eaLnBrk="0" hangingPunct="0">
              <a:defRPr sz="1100" b="1">
                <a:solidFill>
                  <a:schemeClr val="tx1"/>
                </a:solidFill>
                <a:latin typeface="Arial" pitchFamily="34" charset="0"/>
                <a:ea typeface="MS PGothic" pitchFamily="34" charset="-128"/>
              </a:defRPr>
            </a:lvl4pPr>
            <a:lvl5pPr marL="2057400" indent="-228600" eaLnBrk="0" hangingPunct="0">
              <a:defRPr sz="11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1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1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1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100" b="1">
                <a:solidFill>
                  <a:schemeClr val="tx1"/>
                </a:solidFill>
                <a:latin typeface="Arial" pitchFamily="34" charset="0"/>
                <a:ea typeface="MS PGothic" pitchFamily="34" charset="-128"/>
              </a:defRPr>
            </a:lvl9pPr>
          </a:lstStyle>
          <a:p>
            <a:pPr algn="ctr" eaLnBrk="1" hangingPunct="1">
              <a:buClr>
                <a:srgbClr val="CC0000"/>
              </a:buClr>
              <a:buFont typeface="FolioHLight" charset="0"/>
              <a:buNone/>
            </a:pPr>
            <a:fld id="{1546D13F-3916-41CD-A581-916C3FC22671}" type="slidenum">
              <a:rPr lang="en-US" sz="1400" b="0">
                <a:solidFill>
                  <a:srgbClr val="FFFFFF"/>
                </a:solidFill>
                <a:latin typeface="Calibri" pitchFamily="34" charset="0"/>
                <a:cs typeface="Arial" pitchFamily="34" charset="0"/>
              </a:rPr>
              <a:pPr algn="ctr" eaLnBrk="1" hangingPunct="1">
                <a:buClr>
                  <a:srgbClr val="CC0000"/>
                </a:buClr>
                <a:buFont typeface="FolioHLight" charset="0"/>
                <a:buNone/>
              </a:pPr>
              <a:t>7</a:t>
            </a:fld>
            <a:endParaRPr lang="en-US" sz="1400" b="0" dirty="0">
              <a:solidFill>
                <a:srgbClr val="FFFFFF"/>
              </a:solidFill>
              <a:latin typeface="Calibri" pitchFamily="34" charset="0"/>
              <a:cs typeface="Arial" pitchFamily="34" charset="0"/>
            </a:endParaRPr>
          </a:p>
        </p:txBody>
      </p:sp>
      <p:sp>
        <p:nvSpPr>
          <p:cNvPr id="52" name="Rectangle 6"/>
          <p:cNvSpPr>
            <a:spLocks noChangeArrowheads="1"/>
          </p:cNvSpPr>
          <p:nvPr/>
        </p:nvSpPr>
        <p:spPr bwMode="auto">
          <a:xfrm>
            <a:off x="208960" y="259049"/>
            <a:ext cx="8813552" cy="463470"/>
          </a:xfrm>
          <a:prstGeom prst="rect">
            <a:avLst/>
          </a:prstGeom>
          <a:noFill/>
          <a:ln>
            <a:noFill/>
          </a:ln>
          <a:extLst/>
        </p:spPr>
        <p:txBody>
          <a:bodyPr lIns="93226" tIns="46614" rIns="93226" bIns="46614" anchor="ctr">
            <a:spAutoFit/>
          </a:bodyPr>
          <a:lstStyle/>
          <a:p>
            <a:pPr defTabSz="911713" eaLnBrk="0" hangingPunct="0">
              <a:defRPr/>
            </a:pPr>
            <a:r>
              <a:rPr lang="hr-HR" sz="2400" b="1" dirty="0" smtClean="0">
                <a:solidFill>
                  <a:schemeClr val="bg1"/>
                </a:solidFill>
                <a:latin typeface="Calibri" pitchFamily="34" charset="0"/>
                <a:cs typeface="Calibri" pitchFamily="34" charset="0"/>
              </a:rPr>
              <a:t>Agressive investments growth</a:t>
            </a:r>
            <a:endParaRPr lang="en-GB" sz="2400" b="1" dirty="0">
              <a:solidFill>
                <a:schemeClr val="bg1"/>
              </a:solidFill>
              <a:latin typeface="Calibri" pitchFamily="34" charset="0"/>
              <a:cs typeface="Calibri" pitchFamily="34" charset="0"/>
            </a:endParaRPr>
          </a:p>
        </p:txBody>
      </p:sp>
      <p:sp>
        <p:nvSpPr>
          <p:cNvPr id="109" name="AutoShape 14"/>
          <p:cNvSpPr>
            <a:spLocks noChangeArrowheads="1"/>
          </p:cNvSpPr>
          <p:nvPr>
            <p:custDataLst>
              <p:tags r:id="rId5"/>
            </p:custDataLst>
          </p:nvPr>
        </p:nvSpPr>
        <p:spPr bwMode="gray">
          <a:xfrm>
            <a:off x="331485" y="980728"/>
            <a:ext cx="2616051" cy="48050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8659" anchor="b">
            <a:spAutoFit/>
          </a:bodyPr>
          <a:lstStyle/>
          <a:p>
            <a:pPr>
              <a:defRPr/>
            </a:pPr>
            <a:r>
              <a:rPr lang="hu-HU" sz="1600" b="1" dirty="0" smtClean="0">
                <a:solidFill>
                  <a:srgbClr val="003F87"/>
                </a:solidFill>
                <a:latin typeface="Calibri" charset="0"/>
                <a:ea typeface="ＭＳ Ｐゴシック" charset="0"/>
                <a:cs typeface="ＭＳ Ｐゴシック" charset="0"/>
              </a:rPr>
              <a:t>Investments in 2012 and 2013</a:t>
            </a:r>
            <a:endParaRPr lang="en-US" sz="1600" b="1" dirty="0">
              <a:solidFill>
                <a:srgbClr val="003F87"/>
              </a:solidFill>
              <a:latin typeface="Calibri" charset="0"/>
              <a:ea typeface="ＭＳ Ｐゴシック" charset="0"/>
              <a:cs typeface="ＭＳ Ｐゴシック" charset="0"/>
            </a:endParaRPr>
          </a:p>
          <a:p>
            <a:pPr>
              <a:defRPr/>
            </a:pPr>
            <a:r>
              <a:rPr lang="en-US" sz="1400" dirty="0">
                <a:solidFill>
                  <a:srgbClr val="808080"/>
                </a:solidFill>
                <a:latin typeface="Calibri" charset="0"/>
                <a:ea typeface="ＭＳ Ｐゴシック" charset="0"/>
                <a:cs typeface="ＭＳ Ｐゴシック" charset="0"/>
              </a:rPr>
              <a:t>HRK millions</a:t>
            </a:r>
            <a:endParaRPr lang="en-US" dirty="0">
              <a:solidFill>
                <a:srgbClr val="003F87"/>
              </a:solidFill>
              <a:latin typeface="Calibri" charset="0"/>
              <a:ea typeface="ＭＳ Ｐゴシック" charset="0"/>
              <a:cs typeface="ＭＳ Ｐゴシック" charset="0"/>
            </a:endParaRPr>
          </a:p>
        </p:txBody>
      </p:sp>
      <p:sp>
        <p:nvSpPr>
          <p:cNvPr id="111" name="Freeform 23"/>
          <p:cNvSpPr>
            <a:spLocks/>
          </p:cNvSpPr>
          <p:nvPr>
            <p:custDataLst>
              <p:tags r:id="rId6"/>
            </p:custDataLst>
          </p:nvPr>
        </p:nvSpPr>
        <p:spPr bwMode="auto">
          <a:xfrm>
            <a:off x="323528" y="1461234"/>
            <a:ext cx="5171186" cy="3744416"/>
          </a:xfrm>
          <a:custGeom>
            <a:avLst/>
            <a:gdLst>
              <a:gd name="T0" fmla="*/ 0 w 1950"/>
              <a:gd name="T1" fmla="*/ 2147483647 h 2382"/>
              <a:gd name="T2" fmla="*/ 0 w 1950"/>
              <a:gd name="T3" fmla="*/ 0 h 2382"/>
              <a:gd name="T4" fmla="*/ 2147483647 w 1950"/>
              <a:gd name="T5" fmla="*/ 0 h 2382"/>
              <a:gd name="T6" fmla="*/ 0 60000 65536"/>
              <a:gd name="T7" fmla="*/ 0 60000 65536"/>
              <a:gd name="T8" fmla="*/ 0 60000 65536"/>
            </a:gdLst>
            <a:ahLst/>
            <a:cxnLst>
              <a:cxn ang="T6">
                <a:pos x="T0" y="T1"/>
              </a:cxn>
              <a:cxn ang="T7">
                <a:pos x="T2" y="T3"/>
              </a:cxn>
              <a:cxn ang="T8">
                <a:pos x="T4" y="T5"/>
              </a:cxn>
            </a:cxnLst>
            <a:rect l="0" t="0" r="r" b="b"/>
            <a:pathLst>
              <a:path w="1950" h="2382">
                <a:moveTo>
                  <a:pt x="0" y="2382"/>
                </a:moveTo>
                <a:lnTo>
                  <a:pt x="0" y="0"/>
                </a:lnTo>
                <a:lnTo>
                  <a:pt x="1950" y="0"/>
                </a:lnTo>
              </a:path>
            </a:pathLst>
          </a:custGeom>
          <a:noFill/>
          <a:ln w="9525">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96" tIns="46648" rIns="93296" bIns="46648"/>
          <a:lstStyle/>
          <a:p>
            <a:endParaRPr lang="en-GB" dirty="0">
              <a:latin typeface="Calibri" pitchFamily="34" charset="0"/>
              <a:cs typeface="Calibri" pitchFamily="34" charset="0"/>
            </a:endParaRPr>
          </a:p>
        </p:txBody>
      </p:sp>
      <p:graphicFrame>
        <p:nvGraphicFramePr>
          <p:cNvPr id="3" name="Chart 2"/>
          <p:cNvGraphicFramePr/>
          <p:nvPr>
            <p:extLst>
              <p:ext uri="{D42A27DB-BD31-4B8C-83A1-F6EECF244321}">
                <p14:modId xmlns:p14="http://schemas.microsoft.com/office/powerpoint/2010/main" val="529750304"/>
              </p:ext>
            </p:extLst>
          </p:nvPr>
        </p:nvGraphicFramePr>
        <p:xfrm>
          <a:off x="356371" y="1315937"/>
          <a:ext cx="2591165" cy="4249754"/>
        </p:xfrm>
        <a:graphic>
          <a:graphicData uri="http://schemas.openxmlformats.org/drawingml/2006/chart">
            <c:chart xmlns:c="http://schemas.openxmlformats.org/drawingml/2006/chart" xmlns:r="http://schemas.openxmlformats.org/officeDocument/2006/relationships" r:id="rId15"/>
          </a:graphicData>
        </a:graphic>
      </p:graphicFrame>
      <p:sp>
        <p:nvSpPr>
          <p:cNvPr id="21" name="Oval 116"/>
          <p:cNvSpPr>
            <a:spLocks noChangeArrowheads="1"/>
          </p:cNvSpPr>
          <p:nvPr>
            <p:custDataLst>
              <p:tags r:id="rId7"/>
            </p:custDataLst>
          </p:nvPr>
        </p:nvSpPr>
        <p:spPr bwMode="gray">
          <a:xfrm>
            <a:off x="1178429" y="1808021"/>
            <a:ext cx="618568" cy="350761"/>
          </a:xfrm>
          <a:prstGeom prst="ellipse">
            <a:avLst/>
          </a:prstGeom>
          <a:solidFill>
            <a:schemeClr val="folHlink"/>
          </a:solidFill>
          <a:ln w="9525">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1343">
              <a:lnSpc>
                <a:spcPct val="90000"/>
              </a:lnSpc>
              <a:buClr>
                <a:srgbClr val="002960"/>
              </a:buClr>
              <a:defRPr/>
            </a:pPr>
            <a:r>
              <a:rPr lang="hr-HR" sz="1400" b="1" dirty="0" smtClean="0">
                <a:solidFill>
                  <a:srgbClr val="FFFFFF"/>
                </a:solidFill>
                <a:latin typeface="Calibri" pitchFamily="34" charset="0"/>
                <a:ea typeface="ＭＳ Ｐゴシック" charset="0"/>
                <a:cs typeface="Calibri" pitchFamily="34" charset="0"/>
              </a:rPr>
              <a:t>+57</a:t>
            </a:r>
            <a:r>
              <a:rPr lang="en-US" sz="1400" b="1" dirty="0" smtClean="0">
                <a:solidFill>
                  <a:srgbClr val="FFFFFF"/>
                </a:solidFill>
                <a:latin typeface="Calibri" pitchFamily="34" charset="0"/>
                <a:ea typeface="ＭＳ Ｐゴシック" charset="0"/>
                <a:cs typeface="Calibri" pitchFamily="34" charset="0"/>
              </a:rPr>
              <a:t>%</a:t>
            </a:r>
            <a:endParaRPr lang="en-US" sz="1400" b="1" dirty="0">
              <a:solidFill>
                <a:srgbClr val="FFFFFF"/>
              </a:solidFill>
              <a:latin typeface="Calibri" pitchFamily="34" charset="0"/>
              <a:ea typeface="ＭＳ Ｐゴシック" charset="0"/>
              <a:cs typeface="Calibri" pitchFamily="34" charset="0"/>
            </a:endParaRPr>
          </a:p>
        </p:txBody>
      </p:sp>
      <p:sp>
        <p:nvSpPr>
          <p:cNvPr id="23" name="Rectangle 22"/>
          <p:cNvSpPr/>
          <p:nvPr/>
        </p:nvSpPr>
        <p:spPr bwMode="auto">
          <a:xfrm>
            <a:off x="331485" y="5445224"/>
            <a:ext cx="8601935" cy="1218986"/>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91430" tIns="45716" rIns="91430" bIns="45716" anchor="ctr"/>
          <a:lstStyle/>
          <a:p>
            <a:pPr marL="171450" indent="-171450">
              <a:buFont typeface="Wingdings" pitchFamily="2" charset="2"/>
              <a:buChar char="§"/>
            </a:pPr>
            <a:r>
              <a:rPr lang="hu-HU" sz="1600" b="1" dirty="0" smtClean="0">
                <a:solidFill>
                  <a:srgbClr val="002060"/>
                </a:solidFill>
                <a:latin typeface="Calibri" pitchFamily="34" charset="0"/>
                <a:cs typeface="Calibri" pitchFamily="34" charset="0"/>
              </a:rPr>
              <a:t>55% of EBITDA reinvested, m</a:t>
            </a:r>
            <a:r>
              <a:rPr lang="en-US" sz="1600" b="1" dirty="0" smtClean="0">
                <a:solidFill>
                  <a:srgbClr val="002060"/>
                </a:solidFill>
                <a:latin typeface="Calibri" pitchFamily="34" charset="0"/>
                <a:cs typeface="Calibri" pitchFamily="34" charset="0"/>
              </a:rPr>
              <a:t>ore than 80% was invested in Croatia with Upstream being the main driver. </a:t>
            </a:r>
            <a:endParaRPr lang="hu-HU" sz="1600" b="1" dirty="0" smtClean="0">
              <a:solidFill>
                <a:srgbClr val="002060"/>
              </a:solidFill>
              <a:latin typeface="Calibri" pitchFamily="34" charset="0"/>
              <a:cs typeface="Calibri" pitchFamily="34" charset="0"/>
            </a:endParaRPr>
          </a:p>
          <a:p>
            <a:pPr marL="171450" indent="-171450">
              <a:spcAft>
                <a:spcPts val="600"/>
              </a:spcAft>
              <a:buFont typeface="Wingdings" pitchFamily="2" charset="2"/>
              <a:buChar char="§"/>
            </a:pPr>
            <a:r>
              <a:rPr lang="hu-HU" sz="1600" b="1" dirty="0" smtClean="0">
                <a:solidFill>
                  <a:srgbClr val="002060"/>
                </a:solidFill>
                <a:latin typeface="Calibri" pitchFamily="34" charset="0"/>
                <a:cs typeface="Calibri" pitchFamily="34" charset="0"/>
              </a:rPr>
              <a:t>HRK 12.6 bn CAPEX in 2009-2014 H1, HRK 10 bn of which in Croatia, </a:t>
            </a:r>
            <a:r>
              <a:rPr lang="hu-HU" sz="1600" b="1" dirty="0">
                <a:solidFill>
                  <a:srgbClr val="002060"/>
                </a:solidFill>
                <a:latin typeface="Calibri" pitchFamily="34" charset="0"/>
                <a:cs typeface="Calibri" pitchFamily="34" charset="0"/>
              </a:rPr>
              <a:t>of which </a:t>
            </a:r>
            <a:r>
              <a:rPr lang="hu-HU" sz="1600" b="1" dirty="0" smtClean="0">
                <a:solidFill>
                  <a:srgbClr val="002060"/>
                </a:solidFill>
                <a:latin typeface="Calibri" pitchFamily="34" charset="0"/>
                <a:cs typeface="Calibri" pitchFamily="34" charset="0"/>
              </a:rPr>
              <a:t>HRK 2.5 bn on refinery modernization</a:t>
            </a:r>
            <a:endParaRPr lang="en-US" sz="1600" b="1" dirty="0" smtClean="0">
              <a:solidFill>
                <a:srgbClr val="002060"/>
              </a:solidFill>
              <a:latin typeface="Calibri" pitchFamily="34" charset="0"/>
              <a:cs typeface="Calibri" pitchFamily="34" charset="0"/>
            </a:endParaRPr>
          </a:p>
        </p:txBody>
      </p:sp>
      <p:cxnSp>
        <p:nvCxnSpPr>
          <p:cNvPr id="7" name="Straight Arrow Connector 6"/>
          <p:cNvCxnSpPr/>
          <p:nvPr/>
        </p:nvCxnSpPr>
        <p:spPr>
          <a:xfrm flipV="1">
            <a:off x="1251605" y="2113168"/>
            <a:ext cx="642709" cy="839539"/>
          </a:xfrm>
          <a:prstGeom prst="straightConnector1">
            <a:avLst/>
          </a:prstGeom>
          <a:ln w="9525">
            <a:solidFill>
              <a:schemeClr val="accent3"/>
            </a:solidFill>
            <a:tailEnd type="arrow"/>
          </a:ln>
          <a:effectLst/>
        </p:spPr>
        <p:style>
          <a:lnRef idx="1">
            <a:schemeClr val="accent1"/>
          </a:lnRef>
          <a:fillRef idx="0">
            <a:schemeClr val="accent1"/>
          </a:fillRef>
          <a:effectRef idx="0">
            <a:schemeClr val="accent1"/>
          </a:effectRef>
          <a:fontRef idx="minor">
            <a:schemeClr val="tx1"/>
          </a:fontRef>
        </p:style>
      </p:cxnSp>
      <p:graphicFrame>
        <p:nvGraphicFramePr>
          <p:cNvPr id="34" name="Chart 33"/>
          <p:cNvGraphicFramePr>
            <a:graphicFrameLocks/>
          </p:cNvGraphicFramePr>
          <p:nvPr>
            <p:extLst>
              <p:ext uri="{D42A27DB-BD31-4B8C-83A1-F6EECF244321}">
                <p14:modId xmlns:p14="http://schemas.microsoft.com/office/powerpoint/2010/main" val="623634611"/>
              </p:ext>
            </p:extLst>
          </p:nvPr>
        </p:nvGraphicFramePr>
        <p:xfrm>
          <a:off x="2819916" y="1245210"/>
          <a:ext cx="2662685" cy="4392488"/>
        </p:xfrm>
        <a:graphic>
          <a:graphicData uri="http://schemas.openxmlformats.org/drawingml/2006/chart">
            <c:chart xmlns:c="http://schemas.openxmlformats.org/drawingml/2006/chart" xmlns:r="http://schemas.openxmlformats.org/officeDocument/2006/relationships" r:id="rId16"/>
          </a:graphicData>
        </a:graphic>
      </p:graphicFrame>
      <p:sp>
        <p:nvSpPr>
          <p:cNvPr id="35" name="TextBox 31"/>
          <p:cNvSpPr txBox="1"/>
          <p:nvPr/>
        </p:nvSpPr>
        <p:spPr>
          <a:xfrm>
            <a:off x="4413874" y="1680339"/>
            <a:ext cx="703776"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hr-HR" sz="1400" b="1" i="0" dirty="0" smtClean="0">
                <a:latin typeface="Calibri" pitchFamily="34" charset="0"/>
                <a:cs typeface="Calibri" pitchFamily="34" charset="0"/>
              </a:rPr>
              <a:t>2,013</a:t>
            </a:r>
          </a:p>
        </p:txBody>
      </p:sp>
      <p:sp>
        <p:nvSpPr>
          <p:cNvPr id="36" name="TextBox 31"/>
          <p:cNvSpPr txBox="1"/>
          <p:nvPr/>
        </p:nvSpPr>
        <p:spPr>
          <a:xfrm>
            <a:off x="3204944" y="2644930"/>
            <a:ext cx="703814"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hr-HR" sz="1400" b="1" i="0" dirty="0" smtClean="0">
                <a:latin typeface="Calibri" pitchFamily="34" charset="0"/>
                <a:cs typeface="Calibri" pitchFamily="34" charset="0"/>
              </a:rPr>
              <a:t>1,286</a:t>
            </a:r>
          </a:p>
        </p:txBody>
      </p:sp>
      <p:cxnSp>
        <p:nvCxnSpPr>
          <p:cNvPr id="4" name="Straight Connector 3"/>
          <p:cNvCxnSpPr/>
          <p:nvPr/>
        </p:nvCxnSpPr>
        <p:spPr>
          <a:xfrm flipV="1">
            <a:off x="3778417" y="2952707"/>
            <a:ext cx="732892" cy="724265"/>
          </a:xfrm>
          <a:prstGeom prst="line">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779789" y="2186130"/>
            <a:ext cx="731520" cy="931289"/>
          </a:xfrm>
          <a:prstGeom prst="line">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2" name="Oval 116"/>
          <p:cNvSpPr>
            <a:spLocks noChangeArrowheads="1"/>
          </p:cNvSpPr>
          <p:nvPr>
            <p:custDataLst>
              <p:tags r:id="rId8"/>
            </p:custDataLst>
          </p:nvPr>
        </p:nvSpPr>
        <p:spPr bwMode="gray">
          <a:xfrm>
            <a:off x="3908758" y="3676972"/>
            <a:ext cx="432048" cy="350761"/>
          </a:xfrm>
          <a:prstGeom prst="ellipse">
            <a:avLst/>
          </a:prstGeom>
          <a:solidFill>
            <a:schemeClr val="accent3">
              <a:lumMod val="75000"/>
            </a:schemeClr>
          </a:solidFill>
          <a:ln w="9525">
            <a:solidFill>
              <a:schemeClr val="tx2"/>
            </a:solidFill>
            <a:round/>
            <a:headEnd/>
            <a:tailEnd/>
          </a:ln>
          <a:effectLst/>
          <a:extLst/>
        </p:spPr>
        <p:txBody>
          <a:bodyPr wrap="none" lIns="0" tIns="0" rIns="0" bIns="0" anchor="ctr"/>
          <a:lstStyle/>
          <a:p>
            <a:pPr algn="ctr" defTabSz="931343">
              <a:lnSpc>
                <a:spcPct val="90000"/>
              </a:lnSpc>
              <a:buClr>
                <a:srgbClr val="002960"/>
              </a:buClr>
              <a:defRPr/>
            </a:pPr>
            <a:r>
              <a:rPr lang="hr-HR" sz="1400" b="1" dirty="0" smtClean="0">
                <a:solidFill>
                  <a:srgbClr val="FFFFFF"/>
                </a:solidFill>
                <a:latin typeface="Calibri" pitchFamily="34" charset="0"/>
                <a:ea typeface="ＭＳ Ｐゴシック" charset="0"/>
                <a:cs typeface="Calibri" pitchFamily="34" charset="0"/>
              </a:rPr>
              <a:t>+87</a:t>
            </a:r>
            <a:r>
              <a:rPr lang="en-US" sz="1400" b="1" dirty="0" smtClean="0">
                <a:solidFill>
                  <a:srgbClr val="FFFFFF"/>
                </a:solidFill>
                <a:latin typeface="Calibri" pitchFamily="34" charset="0"/>
                <a:ea typeface="ＭＳ Ｐゴシック" charset="0"/>
                <a:cs typeface="Calibri" pitchFamily="34" charset="0"/>
              </a:rPr>
              <a:t>%</a:t>
            </a:r>
            <a:endParaRPr lang="en-US" sz="1400" b="1" dirty="0">
              <a:solidFill>
                <a:srgbClr val="FFFFFF"/>
              </a:solidFill>
              <a:latin typeface="Calibri" pitchFamily="34" charset="0"/>
              <a:ea typeface="ＭＳ Ｐゴシック" charset="0"/>
              <a:cs typeface="Calibri" pitchFamily="34" charset="0"/>
            </a:endParaRPr>
          </a:p>
        </p:txBody>
      </p:sp>
      <p:sp>
        <p:nvSpPr>
          <p:cNvPr id="24" name="Oval 116"/>
          <p:cNvSpPr>
            <a:spLocks noChangeArrowheads="1"/>
          </p:cNvSpPr>
          <p:nvPr>
            <p:custDataLst>
              <p:tags r:id="rId9"/>
            </p:custDataLst>
          </p:nvPr>
        </p:nvSpPr>
        <p:spPr bwMode="gray">
          <a:xfrm>
            <a:off x="3908758" y="2853576"/>
            <a:ext cx="432048" cy="350761"/>
          </a:xfrm>
          <a:prstGeom prst="ellipse">
            <a:avLst/>
          </a:prstGeom>
          <a:solidFill>
            <a:schemeClr val="bg1">
              <a:lumMod val="65000"/>
            </a:schemeClr>
          </a:solidFill>
          <a:ln w="9525">
            <a:solidFill>
              <a:schemeClr val="tx2"/>
            </a:solidFill>
            <a:round/>
            <a:headEnd/>
            <a:tailEnd/>
          </a:ln>
          <a:effectLst/>
          <a:extLst/>
        </p:spPr>
        <p:txBody>
          <a:bodyPr wrap="none" lIns="0" tIns="0" rIns="0" bIns="0" anchor="ctr"/>
          <a:lstStyle/>
          <a:p>
            <a:pPr algn="ctr" defTabSz="931343">
              <a:lnSpc>
                <a:spcPct val="90000"/>
              </a:lnSpc>
              <a:buClr>
                <a:srgbClr val="002960"/>
              </a:buClr>
              <a:defRPr/>
            </a:pPr>
            <a:r>
              <a:rPr lang="hr-HR" sz="1400" b="1" dirty="0" smtClean="0">
                <a:latin typeface="Calibri" pitchFamily="34" charset="0"/>
                <a:ea typeface="ＭＳ Ｐゴシック" charset="0"/>
                <a:cs typeface="Calibri" pitchFamily="34" charset="0"/>
              </a:rPr>
              <a:t>+19</a:t>
            </a:r>
            <a:r>
              <a:rPr lang="en-US" sz="1400" b="1" dirty="0" smtClean="0">
                <a:latin typeface="Calibri" pitchFamily="34" charset="0"/>
                <a:ea typeface="ＭＳ Ｐゴシック" charset="0"/>
                <a:cs typeface="Calibri" pitchFamily="34" charset="0"/>
              </a:rPr>
              <a:t>%</a:t>
            </a:r>
            <a:endParaRPr lang="en-US" sz="1400" b="1" dirty="0">
              <a:latin typeface="Calibri" pitchFamily="34" charset="0"/>
              <a:ea typeface="ＭＳ Ｐゴシック" charset="0"/>
              <a:cs typeface="Calibri" pitchFamily="34" charset="0"/>
            </a:endParaRPr>
          </a:p>
        </p:txBody>
      </p:sp>
      <p:sp>
        <p:nvSpPr>
          <p:cNvPr id="32" name="Freeform 23"/>
          <p:cNvSpPr>
            <a:spLocks/>
          </p:cNvSpPr>
          <p:nvPr>
            <p:custDataLst>
              <p:tags r:id="rId10"/>
            </p:custDataLst>
          </p:nvPr>
        </p:nvSpPr>
        <p:spPr bwMode="auto">
          <a:xfrm>
            <a:off x="5721526" y="1461234"/>
            <a:ext cx="2796172" cy="3744416"/>
          </a:xfrm>
          <a:custGeom>
            <a:avLst/>
            <a:gdLst>
              <a:gd name="T0" fmla="*/ 0 w 1950"/>
              <a:gd name="T1" fmla="*/ 2147483647 h 2382"/>
              <a:gd name="T2" fmla="*/ 0 w 1950"/>
              <a:gd name="T3" fmla="*/ 0 h 2382"/>
              <a:gd name="T4" fmla="*/ 2147483647 w 1950"/>
              <a:gd name="T5" fmla="*/ 0 h 2382"/>
              <a:gd name="T6" fmla="*/ 0 60000 65536"/>
              <a:gd name="T7" fmla="*/ 0 60000 65536"/>
              <a:gd name="T8" fmla="*/ 0 60000 65536"/>
            </a:gdLst>
            <a:ahLst/>
            <a:cxnLst>
              <a:cxn ang="T6">
                <a:pos x="T0" y="T1"/>
              </a:cxn>
              <a:cxn ang="T7">
                <a:pos x="T2" y="T3"/>
              </a:cxn>
              <a:cxn ang="T8">
                <a:pos x="T4" y="T5"/>
              </a:cxn>
            </a:cxnLst>
            <a:rect l="0" t="0" r="r" b="b"/>
            <a:pathLst>
              <a:path w="1950" h="2382">
                <a:moveTo>
                  <a:pt x="0" y="2382"/>
                </a:moveTo>
                <a:lnTo>
                  <a:pt x="0" y="0"/>
                </a:lnTo>
                <a:lnTo>
                  <a:pt x="1950" y="0"/>
                </a:lnTo>
              </a:path>
            </a:pathLst>
          </a:custGeom>
          <a:noFill/>
          <a:ln w="9525">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96" tIns="46648" rIns="93296" bIns="46648"/>
          <a:lstStyle/>
          <a:p>
            <a:endParaRPr lang="en-GB" dirty="0">
              <a:latin typeface="Calibri" pitchFamily="34" charset="0"/>
              <a:cs typeface="Calibri" pitchFamily="34" charset="0"/>
            </a:endParaRPr>
          </a:p>
        </p:txBody>
      </p:sp>
      <p:sp>
        <p:nvSpPr>
          <p:cNvPr id="33" name="AutoShape 14"/>
          <p:cNvSpPr>
            <a:spLocks noChangeArrowheads="1"/>
          </p:cNvSpPr>
          <p:nvPr>
            <p:custDataLst>
              <p:tags r:id="rId11"/>
            </p:custDataLst>
          </p:nvPr>
        </p:nvSpPr>
        <p:spPr bwMode="gray">
          <a:xfrm>
            <a:off x="5721526" y="980728"/>
            <a:ext cx="2616051" cy="48050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8659" anchor="b">
            <a:spAutoFit/>
          </a:bodyPr>
          <a:lstStyle/>
          <a:p>
            <a:pPr>
              <a:defRPr/>
            </a:pPr>
            <a:r>
              <a:rPr lang="hu-HU" sz="1600" b="1" dirty="0" smtClean="0">
                <a:solidFill>
                  <a:srgbClr val="003F87"/>
                </a:solidFill>
                <a:latin typeface="Calibri" charset="0"/>
                <a:ea typeface="ＭＳ Ｐゴシック" charset="0"/>
                <a:cs typeface="ＭＳ Ｐゴシック" charset="0"/>
              </a:rPr>
              <a:t>Investments 2009-2014 H1</a:t>
            </a:r>
            <a:endParaRPr lang="en-US" sz="1600" b="1" dirty="0">
              <a:solidFill>
                <a:srgbClr val="003F87"/>
              </a:solidFill>
              <a:latin typeface="Calibri" charset="0"/>
              <a:ea typeface="ＭＳ Ｐゴシック" charset="0"/>
              <a:cs typeface="ＭＳ Ｐゴシック" charset="0"/>
            </a:endParaRPr>
          </a:p>
          <a:p>
            <a:pPr>
              <a:defRPr/>
            </a:pPr>
            <a:r>
              <a:rPr lang="en-US" sz="1400" dirty="0">
                <a:solidFill>
                  <a:srgbClr val="808080"/>
                </a:solidFill>
                <a:latin typeface="Calibri" charset="0"/>
                <a:ea typeface="ＭＳ Ｐゴシック" charset="0"/>
                <a:cs typeface="ＭＳ Ｐゴシック" charset="0"/>
              </a:rPr>
              <a:t>HRK millions</a:t>
            </a:r>
            <a:endParaRPr lang="en-US" dirty="0">
              <a:solidFill>
                <a:srgbClr val="003F87"/>
              </a:solidFill>
              <a:latin typeface="Calibri" charset="0"/>
              <a:ea typeface="ＭＳ Ｐゴシック" charset="0"/>
              <a:cs typeface="ＭＳ Ｐゴシック" charset="0"/>
            </a:endParaRPr>
          </a:p>
        </p:txBody>
      </p:sp>
      <p:graphicFrame>
        <p:nvGraphicFramePr>
          <p:cNvPr id="26" name="Chart 25"/>
          <p:cNvGraphicFramePr>
            <a:graphicFrameLocks/>
          </p:cNvGraphicFramePr>
          <p:nvPr>
            <p:extLst>
              <p:ext uri="{D42A27DB-BD31-4B8C-83A1-F6EECF244321}">
                <p14:modId xmlns:p14="http://schemas.microsoft.com/office/powerpoint/2010/main" val="2765773738"/>
              </p:ext>
            </p:extLst>
          </p:nvPr>
        </p:nvGraphicFramePr>
        <p:xfrm>
          <a:off x="5721526" y="1389226"/>
          <a:ext cx="3211894" cy="3839974"/>
        </p:xfrm>
        <a:graphic>
          <a:graphicData uri="http://schemas.openxmlformats.org/drawingml/2006/chart">
            <c:chart xmlns:c="http://schemas.openxmlformats.org/drawingml/2006/chart" xmlns:r="http://schemas.openxmlformats.org/officeDocument/2006/relationships" r:id="rId17"/>
          </a:graphicData>
        </a:graphic>
      </p:graphicFrame>
      <p:sp>
        <p:nvSpPr>
          <p:cNvPr id="18" name="TextBox 17"/>
          <p:cNvSpPr txBox="1"/>
          <p:nvPr/>
        </p:nvSpPr>
        <p:spPr>
          <a:xfrm>
            <a:off x="6831275" y="2845034"/>
            <a:ext cx="1038746" cy="228973"/>
          </a:xfrm>
          <a:prstGeom prst="rect">
            <a:avLst/>
          </a:prstGeom>
          <a:solidFill>
            <a:schemeClr val="bg1"/>
          </a:solidFill>
        </p:spPr>
        <p:txBody>
          <a:bodyPr wrap="none" lIns="0" tIns="0" rIns="0" bIns="0" rtlCol="0">
            <a:spAutoFit/>
          </a:bodyPr>
          <a:lstStyle/>
          <a:p>
            <a:pPr>
              <a:lnSpc>
                <a:spcPct val="93000"/>
              </a:lnSpc>
              <a:spcBef>
                <a:spcPts val="0"/>
              </a:spcBef>
            </a:pPr>
            <a:r>
              <a:rPr lang="hu-HU" sz="1600" b="1" dirty="0" smtClean="0">
                <a:solidFill>
                  <a:schemeClr val="bg2">
                    <a:lumMod val="50000"/>
                  </a:schemeClr>
                </a:solidFill>
                <a:latin typeface="Calibri" panose="020F0502020204030204" pitchFamily="34" charset="0"/>
                <a:cs typeface="Arial" pitchFamily="34" charset="0"/>
              </a:rPr>
              <a:t>HRK 12.6 bn</a:t>
            </a:r>
          </a:p>
        </p:txBody>
      </p:sp>
    </p:spTree>
    <p:extLst>
      <p:ext uri="{BB962C8B-B14F-4D97-AF65-F5344CB8AC3E}">
        <p14:creationId xmlns:p14="http://schemas.microsoft.com/office/powerpoint/2010/main" val="242701482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2"/>
          <p:cNvSpPr>
            <a:spLocks noGrp="1" noChangeArrowheads="1"/>
          </p:cNvSpPr>
          <p:nvPr>
            <p:ph type="title"/>
          </p:nvPr>
        </p:nvSpPr>
        <p:spPr>
          <a:xfrm>
            <a:off x="121490" y="641419"/>
            <a:ext cx="8794113" cy="377401"/>
          </a:xfrm>
        </p:spPr>
        <p:txBody>
          <a:bodyPr/>
          <a:lstStyle/>
          <a:p>
            <a:pPr algn="ctr"/>
            <a:r>
              <a:rPr lang="hr-HR" sz="2400">
                <a:latin typeface="Arial" charset="0"/>
              </a:rPr>
              <a:t>Disclaimer</a:t>
            </a:r>
          </a:p>
        </p:txBody>
      </p:sp>
      <p:sp>
        <p:nvSpPr>
          <p:cNvPr id="272386" name="Rectangle 3"/>
          <p:cNvSpPr>
            <a:spLocks noGrp="1" noChangeArrowheads="1"/>
          </p:cNvSpPr>
          <p:nvPr>
            <p:ph type="body" idx="1"/>
          </p:nvPr>
        </p:nvSpPr>
        <p:spPr>
          <a:xfrm>
            <a:off x="933030" y="1485308"/>
            <a:ext cx="6918339" cy="3739991"/>
          </a:xfrm>
        </p:spPr>
        <p:txBody>
          <a:bodyPr/>
          <a:lstStyle/>
          <a:p>
            <a:pPr lvl="1" algn="just"/>
            <a:r>
              <a:rPr lang="en-US" sz="1200" dirty="0"/>
              <a:t>This presentation and the associated slides and discussion contain forward-looking statements.  These statements are naturally subject to uncertainty and changes in circumstances.  Those forward-looking statements may include, but are not limited to, those regarding capital employed, capital expenditure, cash flows, costs, savings, debt, demand, depreciation, disposals, dividends, earnings, efficiency, gearing, growth, improvements, investments, margins, performance, prices, production, productivity, profits, reserves, returns, sales, share buy backs, special and exceptional items, strategy, synergies, tax rates, trends, value, volumes, and the effects of INA merger and acquisition activities.  These forward-looking statements are subject to risks, uncertainties and other factors, which could cause actual results to differ materially from those expressed or implied by these forward-looking statements.  These risks, uncertainties and other factors include, but are not limited to developments in government regulations, foreign exchange rates, crude oil and gas prices, crack spreads, political stability, economic growth and the completion of ongoing transactions.  Many of these factors are beyond the Company's ability to control or predict.  Given these and other uncertainties, you are cautioned not to place undue reliance on any of the forward-looking statements contained herein or otherwise.  The Company does not undertake any obligation to release publicly any revisions to these forward-looking statements (which speak only as of the date hereof) to reflect events or circumstances after the date hereof or to reflect the occurrence of unanticipated events, except as maybe required under applicable securities laws.</a:t>
            </a:r>
          </a:p>
          <a:p>
            <a:pPr lvl="1" algn="just"/>
            <a:endParaRPr lang="en-US" sz="1200" dirty="0">
              <a:latin typeface="Arial" charset="0"/>
            </a:endParaRPr>
          </a:p>
          <a:p>
            <a:pPr lvl="1" algn="just"/>
            <a:r>
              <a:rPr lang="en-US" sz="1200" dirty="0"/>
              <a:t>Statements and data contained in this presentation and the associated slides and discussions, which relate to the performance of INA in this and future years, represent plans, targets or projections.</a:t>
            </a:r>
          </a:p>
        </p:txBody>
      </p:sp>
      <p:sp>
        <p:nvSpPr>
          <p:cNvPr id="272387" name="Text Box 4"/>
          <p:cNvSpPr txBox="1">
            <a:spLocks noChangeArrowheads="1"/>
          </p:cNvSpPr>
          <p:nvPr>
            <p:custDataLst>
              <p:tags r:id="rId1"/>
            </p:custDataLst>
          </p:nvPr>
        </p:nvSpPr>
        <p:spPr bwMode="auto">
          <a:xfrm>
            <a:off x="8722841" y="6508135"/>
            <a:ext cx="421159" cy="312611"/>
          </a:xfrm>
          <a:prstGeom prst="rect">
            <a:avLst/>
          </a:prstGeom>
          <a:noFill/>
          <a:ln w="9525">
            <a:noFill/>
            <a:miter lim="800000"/>
            <a:headEnd/>
            <a:tailEnd/>
          </a:ln>
        </p:spPr>
        <p:txBody>
          <a:bodyPr lIns="91420" tIns="45711" rIns="91420" bIns="45711">
            <a:spAutoFit/>
          </a:bodyPr>
          <a:lstStyle/>
          <a:p>
            <a:pPr algn="ctr" fontAlgn="base">
              <a:spcBef>
                <a:spcPct val="0"/>
              </a:spcBef>
              <a:spcAft>
                <a:spcPct val="0"/>
              </a:spcAft>
              <a:buClr>
                <a:srgbClr val="CC0000"/>
              </a:buClr>
              <a:buFont typeface="FolioHLight"/>
              <a:buNone/>
            </a:pPr>
            <a:fld id="{7E864982-33C0-49D8-833E-DBB3F9CCDF4D}" type="slidenum">
              <a:rPr lang="en-US" sz="1400">
                <a:solidFill>
                  <a:srgbClr val="FFFFFF"/>
                </a:solidFill>
                <a:cs typeface="Arial" charset="0"/>
              </a:rPr>
              <a:pPr algn="ctr" fontAlgn="base">
                <a:spcBef>
                  <a:spcPct val="0"/>
                </a:spcBef>
                <a:spcAft>
                  <a:spcPct val="0"/>
                </a:spcAft>
                <a:buClr>
                  <a:srgbClr val="CC0000"/>
                </a:buClr>
                <a:buFont typeface="FolioHLight"/>
                <a:buNone/>
              </a:pPr>
              <a:t>8</a:t>
            </a:fld>
            <a:endParaRPr lang="en-US" sz="1400">
              <a:solidFill>
                <a:srgbClr val="FFFFFF"/>
              </a:solidFill>
              <a:cs typeface="Arial" charset="0"/>
            </a:endParaRPr>
          </a:p>
        </p:txBody>
      </p:sp>
    </p:spTree>
    <p:extLst>
      <p:ext uri="{BB962C8B-B14F-4D97-AF65-F5344CB8AC3E}">
        <p14:creationId xmlns:p14="http://schemas.microsoft.com/office/powerpoint/2010/main" val="14776860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BLj1aONpTEqE1dUmS2alw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njIPXDBDFUeq3RcGbukvh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Z2TGrDVSFU6LscDdgn76f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bkpfOn_ZDECicx9KN0T2w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pcp6Ue_bN0yJV5LQ1xy4p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OKkgMgV9kiPIfWdlWQbp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OKkgMgV9kiPIfWdlWQbp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OKkgMgV9kiPIfWdlWQbp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pcp6Ue_bN0yJV5LQ1xy4p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bkpfOn_ZDECicx9KN0T2w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Z2TGrDVSFU6LscDdgn76f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04ovSxaYIE.t.W5qXUwdG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9inxCbyQp0SCUV3Hirn1Q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c9R5_eF.UupMJ3jX9q84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VpocFmzMkuUaJy7sKwhP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IiHQ5HaSq0KpPbr8Pt1lf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BLj1aONpTEqE1dUmS2alw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oc9R5_eF.UupMJ3jX9q84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1o0ZsiXC40ykMJgLcE_.Q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wVpocFmzMkuUaJy7sKwhP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1o0ZsiXC40ykMJgLcE_.Q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JN9c4ZeMo0i621iDfqaLH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pXeJFY.e.0SPRjEwy.ddD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jOzwVvO.ZkiTFqhDoSa9e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04ovSxaYIE.t.W5qXUwdG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9inxCbyQp0SCUV3Hirn1Q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04ovSxaYIE.t.W5qXUwdG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JN9c4ZeMo0i621iDfqaLH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9inxCbyQp0SCUV3Hirn1Q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pXeJFY.e.0SPRjEwy.ddD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jOzwVvO.ZkiTFqhDoSa9e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IiHQ5HaSq0KpPbr8Pt1lf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At1jy5VhrUCjb1mijB8eU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At1jy5VhrUCjb1mijB8eU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At1jy5VhrUCjb1mijB8eU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njIPXDBDFUeq3RcGbukvh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04ovSxaYIE.t.W5qXUwdG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bkpfOn_ZDECicx9KN0T2w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Z2TGrDVSFU6LscDdgn76f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bkpfOn_ZDECicx9KN0T2w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pcp6Ue_bN0yJV5LQ1xy4p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pcp6Ue_bN0yJV5LQ1xy4p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OKkgMgV9kiPIfWdlWQbp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OKkgMgV9kiPIfWdlWQbp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njIPXDBDFUeq3RcGbukvh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Z2TGrDVSFU6LscDdgn76f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9inxCbyQp0SCUV3Hirn1Q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bkpfOn_ZDECicx9KN0T2w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pcp6Ue_bN0yJV5LQ1xy4p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OKkgMgV9kiPIfWdlWQbp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ajZam_aBPU.N2sJDRgO7S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ajZam_aBPU.N2sJDRgO7S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Z2TGrDVSFU6LscDdgn76f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njIPXDBDFUeq3RcGbukvhQ"/>
</p:tagLst>
</file>

<file path=ppt/tags/tag98.xml><?xml version="1.0" encoding="utf-8"?>
<p:tagLst xmlns:a="http://schemas.openxmlformats.org/drawingml/2006/main" xmlns:r="http://schemas.openxmlformats.org/officeDocument/2006/relationships" xmlns:p="http://schemas.openxmlformats.org/presentationml/2006/main">
  <p:tag name="NAME" val="RoundedRectangleText"/>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Z2TGrDVSFU6LscDdgn76fA"/>
</p:tagLst>
</file>

<file path=ppt/theme/theme1.xml><?xml version="1.0" encoding="utf-8"?>
<a:theme xmlns:a="http://schemas.openxmlformats.org/drawingml/2006/main" name="A4rb_Business+Photo">
  <a:themeElements>
    <a:clrScheme name="Strategy1">
      <a:dk1>
        <a:srgbClr val="000000"/>
      </a:dk1>
      <a:lt1>
        <a:srgbClr val="FFFFFF"/>
      </a:lt1>
      <a:dk2>
        <a:srgbClr val="000000"/>
      </a:dk2>
      <a:lt2>
        <a:srgbClr val="193366"/>
      </a:lt2>
      <a:accent1>
        <a:srgbClr val="FFFFFF"/>
      </a:accent1>
      <a:accent2>
        <a:srgbClr val="D1E0EF"/>
      </a:accent2>
      <a:accent3>
        <a:srgbClr val="193366"/>
      </a:accent3>
      <a:accent4>
        <a:srgbClr val="336699"/>
      </a:accent4>
      <a:accent5>
        <a:srgbClr val="A3C1E0"/>
      </a:accent5>
      <a:accent6>
        <a:srgbClr val="336699"/>
      </a:accent6>
      <a:hlink>
        <a:srgbClr val="193366"/>
      </a:hlink>
      <a:folHlink>
        <a:srgbClr val="336699"/>
      </a:folHlink>
    </a:clrScheme>
    <a:fontScheme name="RB-standard_2008-0227">
      <a:majorFont>
        <a:latin typeface="Arial"/>
        <a:ea typeface=""/>
        <a:cs typeface=""/>
        <a:font script="Grek" typeface="Arial"/>
        <a:font script="Cyrl" typeface="Arial"/>
        <a:font script="Jpan" typeface="MS PGothic"/>
        <a:font script="Hang" typeface="돋움"/>
        <a:font script="Hans" typeface="宋体"/>
        <a:font script="Hant" typeface="新細明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rial"/>
        <a:ea typeface=""/>
        <a:cs typeface=""/>
        <a:font script="Grek" typeface="Times New Roman"/>
        <a:font script="Cyrl" typeface="Times New Roman"/>
        <a:font script="Jpan" typeface="MS PGothic"/>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cmpd="sng">
          <a:solidFill>
            <a:schemeClr val="accent3"/>
          </a:solidFill>
        </a:ln>
        <a:effectLst/>
      </a:spPr>
      <a:bodyPr lIns="72000" tIns="0" rIns="72000" bIns="0" rtlCol="0" anchor="ctr"/>
      <a:lstStyle>
        <a:defPPr>
          <a:lnSpc>
            <a:spcPct val="93000"/>
          </a:lnSpc>
          <a:spcBef>
            <a:spcPts val="300"/>
          </a:spcBef>
          <a:defRPr sz="1300" b="0" dirty="0" smtClean="0">
            <a:solidFill>
              <a:schemeClr val="tx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ln>
        <a:effectLst/>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nSpc>
            <a:spcPct val="93000"/>
          </a:lnSpc>
          <a:spcBef>
            <a:spcPts val="0"/>
          </a:spcBef>
          <a:defRPr sz="1300" b="0" dirty="0" smtClean="0">
            <a:latin typeface="+mn-lt"/>
            <a:cs typeface="Arial" pitchFamily="34" charset="0"/>
          </a:defRPr>
        </a:defPPr>
      </a:lstStyle>
    </a:txDef>
  </a:objectDefaults>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4rb_Business+Photo">
  <a:themeElements>
    <a:clrScheme name="Strategy1">
      <a:dk1>
        <a:srgbClr val="000000"/>
      </a:dk1>
      <a:lt1>
        <a:srgbClr val="FFFFFF"/>
      </a:lt1>
      <a:dk2>
        <a:srgbClr val="000000"/>
      </a:dk2>
      <a:lt2>
        <a:srgbClr val="193366"/>
      </a:lt2>
      <a:accent1>
        <a:srgbClr val="FFFFFF"/>
      </a:accent1>
      <a:accent2>
        <a:srgbClr val="D1E0EF"/>
      </a:accent2>
      <a:accent3>
        <a:srgbClr val="193366"/>
      </a:accent3>
      <a:accent4>
        <a:srgbClr val="336699"/>
      </a:accent4>
      <a:accent5>
        <a:srgbClr val="A3C1E0"/>
      </a:accent5>
      <a:accent6>
        <a:srgbClr val="336699"/>
      </a:accent6>
      <a:hlink>
        <a:srgbClr val="193366"/>
      </a:hlink>
      <a:folHlink>
        <a:srgbClr val="336699"/>
      </a:folHlink>
    </a:clrScheme>
    <a:fontScheme name="RB-standard_2008-0227">
      <a:majorFont>
        <a:latin typeface="Arial"/>
        <a:ea typeface=""/>
        <a:cs typeface=""/>
        <a:font script="Grek" typeface="Arial"/>
        <a:font script="Cyrl" typeface="Arial"/>
        <a:font script="Jpan" typeface="MS PGothic"/>
        <a:font script="Hang" typeface="돋움"/>
        <a:font script="Hans" typeface="宋体"/>
        <a:font script="Hant" typeface="新細明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rial"/>
        <a:ea typeface=""/>
        <a:cs typeface=""/>
        <a:font script="Grek" typeface="Times New Roman"/>
        <a:font script="Cyrl" typeface="Times New Roman"/>
        <a:font script="Jpan" typeface="MS PGothic"/>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cmpd="sng">
          <a:solidFill>
            <a:schemeClr val="accent3"/>
          </a:solidFill>
        </a:ln>
        <a:effectLst/>
      </a:spPr>
      <a:bodyPr lIns="72000" tIns="0" rIns="72000" bIns="0" rtlCol="0" anchor="ctr"/>
      <a:lstStyle>
        <a:defPPr>
          <a:lnSpc>
            <a:spcPct val="93000"/>
          </a:lnSpc>
          <a:spcBef>
            <a:spcPts val="300"/>
          </a:spcBef>
          <a:defRPr sz="1300" b="0" dirty="0" smtClean="0">
            <a:solidFill>
              <a:schemeClr val="tx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ln>
        <a:effectLst/>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nSpc>
            <a:spcPct val="93000"/>
          </a:lnSpc>
          <a:spcBef>
            <a:spcPts val="0"/>
          </a:spcBef>
          <a:defRPr sz="1300" b="0" dirty="0" smtClean="0">
            <a:latin typeface="+mn-lt"/>
            <a:cs typeface="Arial" pitchFamily="34" charset="0"/>
          </a:defRPr>
        </a:defPPr>
      </a:lstStyle>
    </a:txDef>
  </a:objectDefaults>
  <a:extraClrSchemeLst/>
</a:theme>
</file>

<file path=ppt/theme/theme4.xml><?xml version="1.0" encoding="utf-8"?>
<a:theme xmlns:a="http://schemas.openxmlformats.org/drawingml/2006/main" name="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9535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rgbClr val="003F87"/>
            </a:solidFill>
            <a:effectLst/>
            <a:latin typeface="Calibri"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9535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rgbClr val="003F87"/>
            </a:solidFill>
            <a:effectLst/>
            <a:latin typeface="Calibri" pitchFamily="34" charset="0"/>
            <a:cs typeface="Arial" charset="0"/>
          </a:defRPr>
        </a:defPPr>
      </a:lstStyle>
    </a:ln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8672</TotalTime>
  <Words>629</Words>
  <Application>Microsoft Office PowerPoint</Application>
  <PresentationFormat>On-screen Show (4:3)</PresentationFormat>
  <Paragraphs>140</Paragraphs>
  <Slides>8</Slides>
  <Notes>6</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8</vt:i4>
      </vt:variant>
    </vt:vector>
  </HeadingPairs>
  <TitlesOfParts>
    <vt:vector size="14" baseType="lpstr">
      <vt:lpstr>A4rb_Business+Photo</vt:lpstr>
      <vt:lpstr>1_Custom Design</vt:lpstr>
      <vt:lpstr>1_A4rb_Business+Photo</vt:lpstr>
      <vt:lpstr>Blank</vt:lpstr>
      <vt:lpstr>think-cell Slide</vt:lpstr>
      <vt:lpstr>CorelDRAW</vt:lpstr>
      <vt:lpstr>Financial results for H1 2014</vt:lpstr>
      <vt:lpstr>PowerPoint Presentation</vt:lpstr>
      <vt:lpstr>PowerPoint Presentation</vt:lpstr>
      <vt:lpstr>PowerPoint Presentation</vt:lpstr>
      <vt:lpstr>PowerPoint Presentation</vt:lpstr>
      <vt:lpstr>INA’s market performance: increased market share despite market shrinkage and fierce competition</vt:lpstr>
      <vt:lpstr>PowerPoint Presentation</vt:lpstr>
      <vt:lpstr>Disclaimer</vt:lpstr>
    </vt:vector>
  </TitlesOfParts>
  <Company>MOL NyRt.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Megyimóri Attila</dc:creator>
  <cp:lastModifiedBy>IDulovic</cp:lastModifiedBy>
  <cp:revision>491</cp:revision>
  <cp:lastPrinted>2014-07-30T07:18:24Z</cp:lastPrinted>
  <dcterms:created xsi:type="dcterms:W3CDTF">2013-08-30T13:09:40Z</dcterms:created>
  <dcterms:modified xsi:type="dcterms:W3CDTF">2014-07-30T10:34:15Z</dcterms:modified>
</cp:coreProperties>
</file>